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6" r:id="rId4"/>
  </p:sldMasterIdLst>
  <p:notesMasterIdLst>
    <p:notesMasterId r:id="rId13"/>
  </p:notesMasterIdLst>
  <p:handoutMasterIdLst>
    <p:handoutMasterId r:id="rId14"/>
  </p:handoutMasterIdLst>
  <p:sldIdLst>
    <p:sldId id="567" r:id="rId5"/>
    <p:sldId id="897" r:id="rId6"/>
    <p:sldId id="899" r:id="rId7"/>
    <p:sldId id="874" r:id="rId8"/>
    <p:sldId id="903" r:id="rId9"/>
    <p:sldId id="902" r:id="rId10"/>
    <p:sldId id="901" r:id="rId11"/>
    <p:sldId id="900" r:id="rId12"/>
  </p:sldIdLst>
  <p:sldSz cx="12192000" cy="6858000"/>
  <p:notesSz cx="6881813" cy="92964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007DC3"/>
    <a:srgbClr val="DCE6F2"/>
    <a:srgbClr val="005188"/>
    <a:srgbClr val="EDEDED"/>
    <a:srgbClr val="CACACA"/>
    <a:srgbClr val="3FA5E9"/>
    <a:srgbClr val="F6F8F2"/>
    <a:srgbClr val="009E96"/>
    <a:srgbClr val="85E3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359F14-F307-4528-BFB1-7DF9B41477C4}" v="9" dt="2021-07-16T08:51:37.05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92927" autoAdjust="0"/>
  </p:normalViewPr>
  <p:slideViewPr>
    <p:cSldViewPr snapToGrid="0">
      <p:cViewPr varScale="1">
        <p:scale>
          <a:sx n="63" d="100"/>
          <a:sy n="63" d="100"/>
        </p:scale>
        <p:origin x="990" y="4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ad Padmakar Thute" userId="7e5dc4a6-91e1-41cd-b08f-c549c67921f2" providerId="ADAL" clId="{59359F14-F307-4528-BFB1-7DF9B41477C4}"/>
    <pc:docChg chg="custSel addSld delSld modSld sldOrd">
      <pc:chgData name="Sharad Padmakar Thute" userId="7e5dc4a6-91e1-41cd-b08f-c549c67921f2" providerId="ADAL" clId="{59359F14-F307-4528-BFB1-7DF9B41477C4}" dt="2021-07-16T08:51:46.230" v="797" actId="14100"/>
      <pc:docMkLst>
        <pc:docMk/>
      </pc:docMkLst>
      <pc:sldChg chg="addSp delSp modSp add del mod ord">
        <pc:chgData name="Sharad Padmakar Thute" userId="7e5dc4a6-91e1-41cd-b08f-c549c67921f2" providerId="ADAL" clId="{59359F14-F307-4528-BFB1-7DF9B41477C4}" dt="2021-07-16T08:24:34.004" v="59" actId="47"/>
        <pc:sldMkLst>
          <pc:docMk/>
          <pc:sldMk cId="3489716947" sldId="256"/>
        </pc:sldMkLst>
        <pc:spChg chg="del mod">
          <ac:chgData name="Sharad Padmakar Thute" userId="7e5dc4a6-91e1-41cd-b08f-c549c67921f2" providerId="ADAL" clId="{59359F14-F307-4528-BFB1-7DF9B41477C4}" dt="2021-07-16T08:24:30.935" v="57" actId="21"/>
          <ac:spMkLst>
            <pc:docMk/>
            <pc:sldMk cId="3489716947" sldId="256"/>
            <ac:spMk id="4" creationId="{D2A51659-DEEB-4EF0-970A-BC762AE96F03}"/>
          </ac:spMkLst>
        </pc:spChg>
        <pc:spChg chg="del mod">
          <ac:chgData name="Sharad Padmakar Thute" userId="7e5dc4a6-91e1-41cd-b08f-c549c67921f2" providerId="ADAL" clId="{59359F14-F307-4528-BFB1-7DF9B41477C4}" dt="2021-07-16T08:24:30.935" v="57" actId="21"/>
          <ac:spMkLst>
            <pc:docMk/>
            <pc:sldMk cId="3489716947" sldId="256"/>
            <ac:spMk id="5" creationId="{4808C321-F9C3-4C6C-A9CC-DDDC9E0867AE}"/>
          </ac:spMkLst>
        </pc:spChg>
        <pc:spChg chg="del mod">
          <ac:chgData name="Sharad Padmakar Thute" userId="7e5dc4a6-91e1-41cd-b08f-c549c67921f2" providerId="ADAL" clId="{59359F14-F307-4528-BFB1-7DF9B41477C4}" dt="2021-07-16T08:24:30.935" v="57" actId="21"/>
          <ac:spMkLst>
            <pc:docMk/>
            <pc:sldMk cId="3489716947" sldId="256"/>
            <ac:spMk id="12" creationId="{A892C6A7-CC2E-42C9-8EA1-AB3F695CF1F0}"/>
          </ac:spMkLst>
        </pc:spChg>
        <pc:spChg chg="del mod">
          <ac:chgData name="Sharad Padmakar Thute" userId="7e5dc4a6-91e1-41cd-b08f-c549c67921f2" providerId="ADAL" clId="{59359F14-F307-4528-BFB1-7DF9B41477C4}" dt="2021-07-16T08:24:30.935" v="57" actId="21"/>
          <ac:spMkLst>
            <pc:docMk/>
            <pc:sldMk cId="3489716947" sldId="256"/>
            <ac:spMk id="14" creationId="{EB9E1A65-4F68-4FA8-A2AC-91EA5616DDF5}"/>
          </ac:spMkLst>
        </pc:spChg>
        <pc:spChg chg="del mod">
          <ac:chgData name="Sharad Padmakar Thute" userId="7e5dc4a6-91e1-41cd-b08f-c549c67921f2" providerId="ADAL" clId="{59359F14-F307-4528-BFB1-7DF9B41477C4}" dt="2021-07-16T08:24:30.935" v="57" actId="21"/>
          <ac:spMkLst>
            <pc:docMk/>
            <pc:sldMk cId="3489716947" sldId="256"/>
            <ac:spMk id="15" creationId="{003BAD44-5DD3-497E-926A-9B9CD8A36ED8}"/>
          </ac:spMkLst>
        </pc:spChg>
        <pc:spChg chg="del mod">
          <ac:chgData name="Sharad Padmakar Thute" userId="7e5dc4a6-91e1-41cd-b08f-c549c67921f2" providerId="ADAL" clId="{59359F14-F307-4528-BFB1-7DF9B41477C4}" dt="2021-07-16T08:24:30.935" v="57" actId="21"/>
          <ac:spMkLst>
            <pc:docMk/>
            <pc:sldMk cId="3489716947" sldId="256"/>
            <ac:spMk id="16" creationId="{93924BD5-FCFC-4A90-A0B6-6386272B6D9C}"/>
          </ac:spMkLst>
        </pc:spChg>
        <pc:spChg chg="del mod">
          <ac:chgData name="Sharad Padmakar Thute" userId="7e5dc4a6-91e1-41cd-b08f-c549c67921f2" providerId="ADAL" clId="{59359F14-F307-4528-BFB1-7DF9B41477C4}" dt="2021-07-16T08:24:30.935" v="57" actId="21"/>
          <ac:spMkLst>
            <pc:docMk/>
            <pc:sldMk cId="3489716947" sldId="256"/>
            <ac:spMk id="17" creationId="{F0E9E6DC-B70C-472E-A355-511D33019FEE}"/>
          </ac:spMkLst>
        </pc:spChg>
        <pc:spChg chg="del mod">
          <ac:chgData name="Sharad Padmakar Thute" userId="7e5dc4a6-91e1-41cd-b08f-c549c67921f2" providerId="ADAL" clId="{59359F14-F307-4528-BFB1-7DF9B41477C4}" dt="2021-07-16T08:21:57.105" v="49" actId="478"/>
          <ac:spMkLst>
            <pc:docMk/>
            <pc:sldMk cId="3489716947" sldId="256"/>
            <ac:spMk id="22" creationId="{1A76F643-4DBA-4370-9B4E-F4E17D89967F}"/>
          </ac:spMkLst>
        </pc:spChg>
        <pc:spChg chg="del mod">
          <ac:chgData name="Sharad Padmakar Thute" userId="7e5dc4a6-91e1-41cd-b08f-c549c67921f2" providerId="ADAL" clId="{59359F14-F307-4528-BFB1-7DF9B41477C4}" dt="2021-07-16T08:24:30.935" v="57" actId="21"/>
          <ac:spMkLst>
            <pc:docMk/>
            <pc:sldMk cId="3489716947" sldId="256"/>
            <ac:spMk id="23" creationId="{728E17DB-1182-4D80-A95A-CB5F9EE8709F}"/>
          </ac:spMkLst>
        </pc:spChg>
        <pc:spChg chg="del mod">
          <ac:chgData name="Sharad Padmakar Thute" userId="7e5dc4a6-91e1-41cd-b08f-c549c67921f2" providerId="ADAL" clId="{59359F14-F307-4528-BFB1-7DF9B41477C4}" dt="2021-07-16T08:24:30.935" v="57" actId="21"/>
          <ac:spMkLst>
            <pc:docMk/>
            <pc:sldMk cId="3489716947" sldId="256"/>
            <ac:spMk id="35" creationId="{F5572DBA-F807-46A4-A6E0-54CD060DB41F}"/>
          </ac:spMkLst>
        </pc:spChg>
        <pc:cxnChg chg="del mod">
          <ac:chgData name="Sharad Padmakar Thute" userId="7e5dc4a6-91e1-41cd-b08f-c549c67921f2" providerId="ADAL" clId="{59359F14-F307-4528-BFB1-7DF9B41477C4}" dt="2021-07-16T08:24:30.935" v="57" actId="21"/>
          <ac:cxnSpMkLst>
            <pc:docMk/>
            <pc:sldMk cId="3489716947" sldId="256"/>
            <ac:cxnSpMk id="7" creationId="{768B4604-6873-47FE-B255-5A41EDEA16E9}"/>
          </ac:cxnSpMkLst>
        </pc:cxnChg>
        <pc:cxnChg chg="del mod">
          <ac:chgData name="Sharad Padmakar Thute" userId="7e5dc4a6-91e1-41cd-b08f-c549c67921f2" providerId="ADAL" clId="{59359F14-F307-4528-BFB1-7DF9B41477C4}" dt="2021-07-16T08:24:30.935" v="57" actId="21"/>
          <ac:cxnSpMkLst>
            <pc:docMk/>
            <pc:sldMk cId="3489716947" sldId="256"/>
            <ac:cxnSpMk id="21" creationId="{33C9CD51-17F2-4036-B8ED-732FEB414337}"/>
          </ac:cxnSpMkLst>
        </pc:cxnChg>
        <pc:cxnChg chg="del mod">
          <ac:chgData name="Sharad Padmakar Thute" userId="7e5dc4a6-91e1-41cd-b08f-c549c67921f2" providerId="ADAL" clId="{59359F14-F307-4528-BFB1-7DF9B41477C4}" dt="2021-07-16T08:24:30.935" v="57" actId="21"/>
          <ac:cxnSpMkLst>
            <pc:docMk/>
            <pc:sldMk cId="3489716947" sldId="256"/>
            <ac:cxnSpMk id="25" creationId="{86C5C59F-FB63-4505-AEA3-029D72DE5E19}"/>
          </ac:cxnSpMkLst>
        </pc:cxnChg>
        <pc:cxnChg chg="del mod">
          <ac:chgData name="Sharad Padmakar Thute" userId="7e5dc4a6-91e1-41cd-b08f-c549c67921f2" providerId="ADAL" clId="{59359F14-F307-4528-BFB1-7DF9B41477C4}" dt="2021-07-16T08:21:59.273" v="50" actId="478"/>
          <ac:cxnSpMkLst>
            <pc:docMk/>
            <pc:sldMk cId="3489716947" sldId="256"/>
            <ac:cxnSpMk id="26" creationId="{1307E08E-E953-443A-B358-B16E1E7E4FC1}"/>
          </ac:cxnSpMkLst>
        </pc:cxnChg>
        <pc:cxnChg chg="add del mod">
          <ac:chgData name="Sharad Padmakar Thute" userId="7e5dc4a6-91e1-41cd-b08f-c549c67921f2" providerId="ADAL" clId="{59359F14-F307-4528-BFB1-7DF9B41477C4}" dt="2021-07-16T08:24:30.935" v="57" actId="21"/>
          <ac:cxnSpMkLst>
            <pc:docMk/>
            <pc:sldMk cId="3489716947" sldId="256"/>
            <ac:cxnSpMk id="36" creationId="{2C8C405A-1AB4-4BBE-9D85-A1F6C58626B1}"/>
          </ac:cxnSpMkLst>
        </pc:cxnChg>
        <pc:cxnChg chg="del mod">
          <ac:chgData name="Sharad Padmakar Thute" userId="7e5dc4a6-91e1-41cd-b08f-c549c67921f2" providerId="ADAL" clId="{59359F14-F307-4528-BFB1-7DF9B41477C4}" dt="2021-07-16T08:24:30.935" v="57" actId="21"/>
          <ac:cxnSpMkLst>
            <pc:docMk/>
            <pc:sldMk cId="3489716947" sldId="256"/>
            <ac:cxnSpMk id="37" creationId="{235B812B-1896-4B05-8ECC-A372E692DC8B}"/>
          </ac:cxnSpMkLst>
        </pc:cxnChg>
        <pc:cxnChg chg="del mod">
          <ac:chgData name="Sharad Padmakar Thute" userId="7e5dc4a6-91e1-41cd-b08f-c549c67921f2" providerId="ADAL" clId="{59359F14-F307-4528-BFB1-7DF9B41477C4}" dt="2021-07-16T08:24:30.935" v="57" actId="21"/>
          <ac:cxnSpMkLst>
            <pc:docMk/>
            <pc:sldMk cId="3489716947" sldId="256"/>
            <ac:cxnSpMk id="39" creationId="{F50F48BE-E359-4375-97CA-843CDB07F195}"/>
          </ac:cxnSpMkLst>
        </pc:cxnChg>
        <pc:cxnChg chg="add del mod">
          <ac:chgData name="Sharad Padmakar Thute" userId="7e5dc4a6-91e1-41cd-b08f-c549c67921f2" providerId="ADAL" clId="{59359F14-F307-4528-BFB1-7DF9B41477C4}" dt="2021-07-16T08:24:30.935" v="57" actId="21"/>
          <ac:cxnSpMkLst>
            <pc:docMk/>
            <pc:sldMk cId="3489716947" sldId="256"/>
            <ac:cxnSpMk id="40" creationId="{8E9CA3BE-E5A7-472F-A987-5DF5CEC7F50A}"/>
          </ac:cxnSpMkLst>
        </pc:cxnChg>
        <pc:cxnChg chg="add del mod">
          <ac:chgData name="Sharad Padmakar Thute" userId="7e5dc4a6-91e1-41cd-b08f-c549c67921f2" providerId="ADAL" clId="{59359F14-F307-4528-BFB1-7DF9B41477C4}" dt="2021-07-16T08:19:38.541" v="26" actId="478"/>
          <ac:cxnSpMkLst>
            <pc:docMk/>
            <pc:sldMk cId="3489716947" sldId="256"/>
            <ac:cxnSpMk id="49" creationId="{5A574725-4FDF-4F8E-9E0A-24850C4DC8DB}"/>
          </ac:cxnSpMkLst>
        </pc:cxnChg>
        <pc:cxnChg chg="add del mod">
          <ac:chgData name="Sharad Padmakar Thute" userId="7e5dc4a6-91e1-41cd-b08f-c549c67921f2" providerId="ADAL" clId="{59359F14-F307-4528-BFB1-7DF9B41477C4}" dt="2021-07-16T08:24:30.935" v="57" actId="21"/>
          <ac:cxnSpMkLst>
            <pc:docMk/>
            <pc:sldMk cId="3489716947" sldId="256"/>
            <ac:cxnSpMk id="57" creationId="{2C026EA9-A30C-49B5-B268-9A211BA1F087}"/>
          </ac:cxnSpMkLst>
        </pc:cxnChg>
        <pc:cxnChg chg="add del mod">
          <ac:chgData name="Sharad Padmakar Thute" userId="7e5dc4a6-91e1-41cd-b08f-c549c67921f2" providerId="ADAL" clId="{59359F14-F307-4528-BFB1-7DF9B41477C4}" dt="2021-07-16T08:24:30.935" v="57" actId="21"/>
          <ac:cxnSpMkLst>
            <pc:docMk/>
            <pc:sldMk cId="3489716947" sldId="256"/>
            <ac:cxnSpMk id="59" creationId="{08927DBA-8A69-41A4-A37C-55F102BC6388}"/>
          </ac:cxnSpMkLst>
        </pc:cxnChg>
        <pc:cxnChg chg="add del mod">
          <ac:chgData name="Sharad Padmakar Thute" userId="7e5dc4a6-91e1-41cd-b08f-c549c67921f2" providerId="ADAL" clId="{59359F14-F307-4528-BFB1-7DF9B41477C4}" dt="2021-07-16T08:24:30.935" v="57" actId="21"/>
          <ac:cxnSpMkLst>
            <pc:docMk/>
            <pc:sldMk cId="3489716947" sldId="256"/>
            <ac:cxnSpMk id="61" creationId="{495099F9-2C45-492B-AC01-BAB06BFF9BA2}"/>
          </ac:cxnSpMkLst>
        </pc:cxnChg>
        <pc:cxnChg chg="add del mod">
          <ac:chgData name="Sharad Padmakar Thute" userId="7e5dc4a6-91e1-41cd-b08f-c549c67921f2" providerId="ADAL" clId="{59359F14-F307-4528-BFB1-7DF9B41477C4}" dt="2021-07-16T08:24:30.935" v="57" actId="21"/>
          <ac:cxnSpMkLst>
            <pc:docMk/>
            <pc:sldMk cId="3489716947" sldId="256"/>
            <ac:cxnSpMk id="63" creationId="{40141A07-8260-466D-8569-E85A2269C39C}"/>
          </ac:cxnSpMkLst>
        </pc:cxnChg>
        <pc:cxnChg chg="add del mod">
          <ac:chgData name="Sharad Padmakar Thute" userId="7e5dc4a6-91e1-41cd-b08f-c549c67921f2" providerId="ADAL" clId="{59359F14-F307-4528-BFB1-7DF9B41477C4}" dt="2021-07-16T08:24:30.935" v="57" actId="21"/>
          <ac:cxnSpMkLst>
            <pc:docMk/>
            <pc:sldMk cId="3489716947" sldId="256"/>
            <ac:cxnSpMk id="78" creationId="{11179B38-B4AD-4E2D-BF81-F0E3C2032E74}"/>
          </ac:cxnSpMkLst>
        </pc:cxnChg>
      </pc:sldChg>
      <pc:sldChg chg="modSp mod">
        <pc:chgData name="Sharad Padmakar Thute" userId="7e5dc4a6-91e1-41cd-b08f-c549c67921f2" providerId="ADAL" clId="{59359F14-F307-4528-BFB1-7DF9B41477C4}" dt="2021-07-16T08:47:14.354" v="760" actId="20577"/>
        <pc:sldMkLst>
          <pc:docMk/>
          <pc:sldMk cId="749632788" sldId="900"/>
        </pc:sldMkLst>
        <pc:spChg chg="mod">
          <ac:chgData name="Sharad Padmakar Thute" userId="7e5dc4a6-91e1-41cd-b08f-c549c67921f2" providerId="ADAL" clId="{59359F14-F307-4528-BFB1-7DF9B41477C4}" dt="2021-07-16T08:47:14.354" v="760" actId="20577"/>
          <ac:spMkLst>
            <pc:docMk/>
            <pc:sldMk cId="749632788" sldId="900"/>
            <ac:spMk id="2" creationId="{00000000-0000-0000-0000-000000000000}"/>
          </ac:spMkLst>
        </pc:spChg>
      </pc:sldChg>
      <pc:sldChg chg="addSp delSp modSp mod">
        <pc:chgData name="Sharad Padmakar Thute" userId="7e5dc4a6-91e1-41cd-b08f-c549c67921f2" providerId="ADAL" clId="{59359F14-F307-4528-BFB1-7DF9B41477C4}" dt="2021-07-16T08:46:34.427" v="752" actId="1035"/>
        <pc:sldMkLst>
          <pc:docMk/>
          <pc:sldMk cId="917252509" sldId="902"/>
        </pc:sldMkLst>
        <pc:spChg chg="mod">
          <ac:chgData name="Sharad Padmakar Thute" userId="7e5dc4a6-91e1-41cd-b08f-c549c67921f2" providerId="ADAL" clId="{59359F14-F307-4528-BFB1-7DF9B41477C4}" dt="2021-07-16T08:45:25.885" v="731" actId="20577"/>
          <ac:spMkLst>
            <pc:docMk/>
            <pc:sldMk cId="917252509" sldId="902"/>
            <ac:spMk id="2" creationId="{00000000-0000-0000-0000-000000000000}"/>
          </ac:spMkLst>
        </pc:spChg>
        <pc:spChg chg="mod">
          <ac:chgData name="Sharad Padmakar Thute" userId="7e5dc4a6-91e1-41cd-b08f-c549c67921f2" providerId="ADAL" clId="{59359F14-F307-4528-BFB1-7DF9B41477C4}" dt="2021-07-16T08:43:44.830" v="700" actId="1038"/>
          <ac:spMkLst>
            <pc:docMk/>
            <pc:sldMk cId="917252509" sldId="902"/>
            <ac:spMk id="7" creationId="{5BA2489E-B27C-478F-AC07-991E369916C7}"/>
          </ac:spMkLst>
        </pc:spChg>
        <pc:spChg chg="add mod">
          <ac:chgData name="Sharad Padmakar Thute" userId="7e5dc4a6-91e1-41cd-b08f-c549c67921f2" providerId="ADAL" clId="{59359F14-F307-4528-BFB1-7DF9B41477C4}" dt="2021-07-16T08:43:33.636" v="695" actId="1035"/>
          <ac:spMkLst>
            <pc:docMk/>
            <pc:sldMk cId="917252509" sldId="902"/>
            <ac:spMk id="71" creationId="{350CD110-4838-4FE7-94B6-15BB1EFBD1D1}"/>
          </ac:spMkLst>
        </pc:spChg>
        <pc:spChg chg="mod">
          <ac:chgData name="Sharad Padmakar Thute" userId="7e5dc4a6-91e1-41cd-b08f-c549c67921f2" providerId="ADAL" clId="{59359F14-F307-4528-BFB1-7DF9B41477C4}" dt="2021-07-16T08:43:24.534" v="679" actId="1036"/>
          <ac:spMkLst>
            <pc:docMk/>
            <pc:sldMk cId="917252509" sldId="902"/>
            <ac:spMk id="74" creationId="{32A1D944-298A-4750-A0AD-EF1171E7FDCA}"/>
          </ac:spMkLst>
        </pc:spChg>
        <pc:spChg chg="mod">
          <ac:chgData name="Sharad Padmakar Thute" userId="7e5dc4a6-91e1-41cd-b08f-c549c67921f2" providerId="ADAL" clId="{59359F14-F307-4528-BFB1-7DF9B41477C4}" dt="2021-07-16T08:43:24.534" v="679" actId="1036"/>
          <ac:spMkLst>
            <pc:docMk/>
            <pc:sldMk cId="917252509" sldId="902"/>
            <ac:spMk id="77" creationId="{92FE1D03-3DBF-44E2-9317-A12D83C59D28}"/>
          </ac:spMkLst>
        </pc:spChg>
        <pc:spChg chg="mod">
          <ac:chgData name="Sharad Padmakar Thute" userId="7e5dc4a6-91e1-41cd-b08f-c549c67921f2" providerId="ADAL" clId="{59359F14-F307-4528-BFB1-7DF9B41477C4}" dt="2021-07-16T08:46:34.427" v="752" actId="1035"/>
          <ac:spMkLst>
            <pc:docMk/>
            <pc:sldMk cId="917252509" sldId="902"/>
            <ac:spMk id="78" creationId="{A9BFAFDC-4FB6-49D4-9EBC-D12A252F2D31}"/>
          </ac:spMkLst>
        </pc:spChg>
        <pc:spChg chg="mod">
          <ac:chgData name="Sharad Padmakar Thute" userId="7e5dc4a6-91e1-41cd-b08f-c549c67921f2" providerId="ADAL" clId="{59359F14-F307-4528-BFB1-7DF9B41477C4}" dt="2021-07-16T08:46:28.351" v="736" actId="14100"/>
          <ac:spMkLst>
            <pc:docMk/>
            <pc:sldMk cId="917252509" sldId="902"/>
            <ac:spMk id="80" creationId="{BEBD055C-28C1-4B4C-9764-23B9748BECB0}"/>
          </ac:spMkLst>
        </pc:spChg>
        <pc:spChg chg="mod">
          <ac:chgData name="Sharad Padmakar Thute" userId="7e5dc4a6-91e1-41cd-b08f-c549c67921f2" providerId="ADAL" clId="{59359F14-F307-4528-BFB1-7DF9B41477C4}" dt="2021-07-16T08:43:33.636" v="695" actId="1035"/>
          <ac:spMkLst>
            <pc:docMk/>
            <pc:sldMk cId="917252509" sldId="902"/>
            <ac:spMk id="103" creationId="{886C3F0E-97E4-4973-895E-00054C38F25F}"/>
          </ac:spMkLst>
        </pc:spChg>
        <pc:spChg chg="del">
          <ac:chgData name="Sharad Padmakar Thute" userId="7e5dc4a6-91e1-41cd-b08f-c549c67921f2" providerId="ADAL" clId="{59359F14-F307-4528-BFB1-7DF9B41477C4}" dt="2021-07-16T08:41:46.180" v="655" actId="478"/>
          <ac:spMkLst>
            <pc:docMk/>
            <pc:sldMk cId="917252509" sldId="902"/>
            <ac:spMk id="112" creationId="{F30DF5C3-DF24-45C1-AC72-A129C12C30B6}"/>
          </ac:spMkLst>
        </pc:spChg>
        <pc:spChg chg="mod">
          <ac:chgData name="Sharad Padmakar Thute" userId="7e5dc4a6-91e1-41cd-b08f-c549c67921f2" providerId="ADAL" clId="{59359F14-F307-4528-BFB1-7DF9B41477C4}" dt="2021-07-16T08:44:11.047" v="702" actId="1076"/>
          <ac:spMkLst>
            <pc:docMk/>
            <pc:sldMk cId="917252509" sldId="902"/>
            <ac:spMk id="113" creationId="{4B8A78E3-6614-40BE-9632-237F79DAE868}"/>
          </ac:spMkLst>
        </pc:spChg>
        <pc:spChg chg="del">
          <ac:chgData name="Sharad Padmakar Thute" userId="7e5dc4a6-91e1-41cd-b08f-c549c67921f2" providerId="ADAL" clId="{59359F14-F307-4528-BFB1-7DF9B41477C4}" dt="2021-07-16T08:41:28.696" v="653" actId="478"/>
          <ac:spMkLst>
            <pc:docMk/>
            <pc:sldMk cId="917252509" sldId="902"/>
            <ac:spMk id="114" creationId="{DD529FCF-90A5-45A9-8D65-E040E41A8AAF}"/>
          </ac:spMkLst>
        </pc:spChg>
        <pc:spChg chg="mod">
          <ac:chgData name="Sharad Padmakar Thute" userId="7e5dc4a6-91e1-41cd-b08f-c549c67921f2" providerId="ADAL" clId="{59359F14-F307-4528-BFB1-7DF9B41477C4}" dt="2021-07-16T08:43:24.534" v="679" actId="1036"/>
          <ac:spMkLst>
            <pc:docMk/>
            <pc:sldMk cId="917252509" sldId="902"/>
            <ac:spMk id="175" creationId="{E371AC98-9F39-48AC-84AE-3ED62C56E1D8}"/>
          </ac:spMkLst>
        </pc:spChg>
        <pc:cxnChg chg="add mod">
          <ac:chgData name="Sharad Padmakar Thute" userId="7e5dc4a6-91e1-41cd-b08f-c549c67921f2" providerId="ADAL" clId="{59359F14-F307-4528-BFB1-7DF9B41477C4}" dt="2021-07-16T08:44:49.407" v="708" actId="14100"/>
          <ac:cxnSpMkLst>
            <pc:docMk/>
            <pc:sldMk cId="917252509" sldId="902"/>
            <ac:cxnSpMk id="8" creationId="{BC80B7B7-22E0-479B-9031-169E48ACEFE9}"/>
          </ac:cxnSpMkLst>
        </pc:cxnChg>
        <pc:cxnChg chg="add mod">
          <ac:chgData name="Sharad Padmakar Thute" userId="7e5dc4a6-91e1-41cd-b08f-c549c67921f2" providerId="ADAL" clId="{59359F14-F307-4528-BFB1-7DF9B41477C4}" dt="2021-07-16T08:43:33.636" v="695" actId="1035"/>
          <ac:cxnSpMkLst>
            <pc:docMk/>
            <pc:sldMk cId="917252509" sldId="902"/>
            <ac:cxnSpMk id="12" creationId="{741C621C-ECC6-4DFE-B16C-BF6E1A62FFF5}"/>
          </ac:cxnSpMkLst>
        </pc:cxnChg>
        <pc:cxnChg chg="add mod">
          <ac:chgData name="Sharad Padmakar Thute" userId="7e5dc4a6-91e1-41cd-b08f-c549c67921f2" providerId="ADAL" clId="{59359F14-F307-4528-BFB1-7DF9B41477C4}" dt="2021-07-16T08:44:53.015" v="709" actId="14100"/>
          <ac:cxnSpMkLst>
            <pc:docMk/>
            <pc:sldMk cId="917252509" sldId="902"/>
            <ac:cxnSpMk id="76" creationId="{3D11B839-A39D-43A6-B756-7B62F72013BB}"/>
          </ac:cxnSpMkLst>
        </pc:cxnChg>
        <pc:cxnChg chg="mod">
          <ac:chgData name="Sharad Padmakar Thute" userId="7e5dc4a6-91e1-41cd-b08f-c549c67921f2" providerId="ADAL" clId="{59359F14-F307-4528-BFB1-7DF9B41477C4}" dt="2021-07-16T08:43:24.534" v="679" actId="1036"/>
          <ac:cxnSpMkLst>
            <pc:docMk/>
            <pc:sldMk cId="917252509" sldId="902"/>
            <ac:cxnSpMk id="82" creationId="{1704AAAE-EA4A-42E8-AB06-8F318476AD24}"/>
          </ac:cxnSpMkLst>
        </pc:cxnChg>
        <pc:cxnChg chg="mod">
          <ac:chgData name="Sharad Padmakar Thute" userId="7e5dc4a6-91e1-41cd-b08f-c549c67921f2" providerId="ADAL" clId="{59359F14-F307-4528-BFB1-7DF9B41477C4}" dt="2021-07-16T08:43:24.534" v="679" actId="1036"/>
          <ac:cxnSpMkLst>
            <pc:docMk/>
            <pc:sldMk cId="917252509" sldId="902"/>
            <ac:cxnSpMk id="100" creationId="{FC862B77-231D-4C04-8371-B3A4D8901F1E}"/>
          </ac:cxnSpMkLst>
        </pc:cxnChg>
        <pc:cxnChg chg="mod">
          <ac:chgData name="Sharad Padmakar Thute" userId="7e5dc4a6-91e1-41cd-b08f-c549c67921f2" providerId="ADAL" clId="{59359F14-F307-4528-BFB1-7DF9B41477C4}" dt="2021-07-16T08:43:50.471" v="701" actId="14100"/>
          <ac:cxnSpMkLst>
            <pc:docMk/>
            <pc:sldMk cId="917252509" sldId="902"/>
            <ac:cxnSpMk id="102" creationId="{0157FE76-B752-40E5-9822-A64D2EE41136}"/>
          </ac:cxnSpMkLst>
        </pc:cxnChg>
        <pc:cxnChg chg="mod">
          <ac:chgData name="Sharad Padmakar Thute" userId="7e5dc4a6-91e1-41cd-b08f-c549c67921f2" providerId="ADAL" clId="{59359F14-F307-4528-BFB1-7DF9B41477C4}" dt="2021-07-16T08:43:33.636" v="695" actId="1035"/>
          <ac:cxnSpMkLst>
            <pc:docMk/>
            <pc:sldMk cId="917252509" sldId="902"/>
            <ac:cxnSpMk id="116" creationId="{D0AB30BC-FDA6-4CF8-914E-8B14E7553506}"/>
          </ac:cxnSpMkLst>
        </pc:cxnChg>
        <pc:cxnChg chg="del mod">
          <ac:chgData name="Sharad Padmakar Thute" userId="7e5dc4a6-91e1-41cd-b08f-c549c67921f2" providerId="ADAL" clId="{59359F14-F307-4528-BFB1-7DF9B41477C4}" dt="2021-07-16T08:41:48.880" v="656" actId="478"/>
          <ac:cxnSpMkLst>
            <pc:docMk/>
            <pc:sldMk cId="917252509" sldId="902"/>
            <ac:cxnSpMk id="132" creationId="{F31D3F3C-29F1-4EBB-BB2A-72B99CDD3171}"/>
          </ac:cxnSpMkLst>
        </pc:cxnChg>
        <pc:cxnChg chg="mod">
          <ac:chgData name="Sharad Padmakar Thute" userId="7e5dc4a6-91e1-41cd-b08f-c549c67921f2" providerId="ADAL" clId="{59359F14-F307-4528-BFB1-7DF9B41477C4}" dt="2021-07-16T08:43:33.636" v="695" actId="1035"/>
          <ac:cxnSpMkLst>
            <pc:docMk/>
            <pc:sldMk cId="917252509" sldId="902"/>
            <ac:cxnSpMk id="138" creationId="{CCAFD68F-DEFA-423E-A3CB-0A35F243BB30}"/>
          </ac:cxnSpMkLst>
        </pc:cxnChg>
        <pc:cxnChg chg="del mod">
          <ac:chgData name="Sharad Padmakar Thute" userId="7e5dc4a6-91e1-41cd-b08f-c549c67921f2" providerId="ADAL" clId="{59359F14-F307-4528-BFB1-7DF9B41477C4}" dt="2021-07-16T08:41:30.885" v="654" actId="478"/>
          <ac:cxnSpMkLst>
            <pc:docMk/>
            <pc:sldMk cId="917252509" sldId="902"/>
            <ac:cxnSpMk id="140" creationId="{2E5A169D-95FC-46C1-9866-2E3841A8BF9C}"/>
          </ac:cxnSpMkLst>
        </pc:cxnChg>
        <pc:cxnChg chg="del mod">
          <ac:chgData name="Sharad Padmakar Thute" userId="7e5dc4a6-91e1-41cd-b08f-c549c67921f2" providerId="ADAL" clId="{59359F14-F307-4528-BFB1-7DF9B41477C4}" dt="2021-07-16T08:44:36.826" v="706" actId="478"/>
          <ac:cxnSpMkLst>
            <pc:docMk/>
            <pc:sldMk cId="917252509" sldId="902"/>
            <ac:cxnSpMk id="182" creationId="{DA50B576-34B0-4F8E-840E-6C874525F744}"/>
          </ac:cxnSpMkLst>
        </pc:cxnChg>
        <pc:cxnChg chg="del mod">
          <ac:chgData name="Sharad Padmakar Thute" userId="7e5dc4a6-91e1-41cd-b08f-c549c67921f2" providerId="ADAL" clId="{59359F14-F307-4528-BFB1-7DF9B41477C4}" dt="2021-07-16T08:44:23.516" v="704" actId="478"/>
          <ac:cxnSpMkLst>
            <pc:docMk/>
            <pc:sldMk cId="917252509" sldId="902"/>
            <ac:cxnSpMk id="188" creationId="{0CF32BCD-CC36-4383-BD43-6E0043323A06}"/>
          </ac:cxnSpMkLst>
        </pc:cxnChg>
      </pc:sldChg>
      <pc:sldChg chg="addSp delSp modSp add mod modNotesTx">
        <pc:chgData name="Sharad Padmakar Thute" userId="7e5dc4a6-91e1-41cd-b08f-c549c67921f2" providerId="ADAL" clId="{59359F14-F307-4528-BFB1-7DF9B41477C4}" dt="2021-07-16T08:51:46.230" v="797" actId="14100"/>
        <pc:sldMkLst>
          <pc:docMk/>
          <pc:sldMk cId="887917045" sldId="903"/>
        </pc:sldMkLst>
        <pc:spChg chg="mod">
          <ac:chgData name="Sharad Padmakar Thute" userId="7e5dc4a6-91e1-41cd-b08f-c549c67921f2" providerId="ADAL" clId="{59359F14-F307-4528-BFB1-7DF9B41477C4}" dt="2021-07-16T08:45:35.545" v="732" actId="6549"/>
          <ac:spMkLst>
            <pc:docMk/>
            <pc:sldMk cId="887917045" sldId="903"/>
            <ac:spMk id="2" creationId="{00000000-0000-0000-0000-000000000000}"/>
          </ac:spMkLst>
        </pc:spChg>
        <pc:spChg chg="del">
          <ac:chgData name="Sharad Padmakar Thute" userId="7e5dc4a6-91e1-41cd-b08f-c549c67921f2" providerId="ADAL" clId="{59359F14-F307-4528-BFB1-7DF9B41477C4}" dt="2021-07-16T08:24:25.081" v="56" actId="478"/>
          <ac:spMkLst>
            <pc:docMk/>
            <pc:sldMk cId="887917045" sldId="903"/>
            <ac:spMk id="3" creationId="{00000000-0000-0000-0000-000000000000}"/>
          </ac:spMkLst>
        </pc:spChg>
        <pc:spChg chg="del">
          <ac:chgData name="Sharad Padmakar Thute" userId="7e5dc4a6-91e1-41cd-b08f-c549c67921f2" providerId="ADAL" clId="{59359F14-F307-4528-BFB1-7DF9B41477C4}" dt="2021-07-16T08:24:25.081" v="56" actId="478"/>
          <ac:spMkLst>
            <pc:docMk/>
            <pc:sldMk cId="887917045" sldId="903"/>
            <ac:spMk id="7" creationId="{5BA2489E-B27C-478F-AC07-991E369916C7}"/>
          </ac:spMkLst>
        </pc:spChg>
        <pc:spChg chg="add mod">
          <ac:chgData name="Sharad Padmakar Thute" userId="7e5dc4a6-91e1-41cd-b08f-c549c67921f2" providerId="ADAL" clId="{59359F14-F307-4528-BFB1-7DF9B41477C4}" dt="2021-07-16T08:48:24.374" v="789" actId="1076"/>
          <ac:spMkLst>
            <pc:docMk/>
            <pc:sldMk cId="887917045" sldId="903"/>
            <ac:spMk id="20" creationId="{5908A472-B6EC-4FE2-8485-91802FBDC493}"/>
          </ac:spMkLst>
        </pc:spChg>
        <pc:spChg chg="del">
          <ac:chgData name="Sharad Padmakar Thute" userId="7e5dc4a6-91e1-41cd-b08f-c549c67921f2" providerId="ADAL" clId="{59359F14-F307-4528-BFB1-7DF9B41477C4}" dt="2021-07-16T08:24:25.081" v="56" actId="478"/>
          <ac:spMkLst>
            <pc:docMk/>
            <pc:sldMk cId="887917045" sldId="903"/>
            <ac:spMk id="32" creationId="{35B6DAA6-C8A3-4170-973B-96524FB75B65}"/>
          </ac:spMkLst>
        </pc:spChg>
        <pc:spChg chg="del">
          <ac:chgData name="Sharad Padmakar Thute" userId="7e5dc4a6-91e1-41cd-b08f-c549c67921f2" providerId="ADAL" clId="{59359F14-F307-4528-BFB1-7DF9B41477C4}" dt="2021-07-16T08:24:25.081" v="56" actId="478"/>
          <ac:spMkLst>
            <pc:docMk/>
            <pc:sldMk cId="887917045" sldId="903"/>
            <ac:spMk id="34" creationId="{56D365A9-CCE7-424D-B5E9-8C518428511D}"/>
          </ac:spMkLst>
        </pc:spChg>
        <pc:spChg chg="del">
          <ac:chgData name="Sharad Padmakar Thute" userId="7e5dc4a6-91e1-41cd-b08f-c549c67921f2" providerId="ADAL" clId="{59359F14-F307-4528-BFB1-7DF9B41477C4}" dt="2021-07-16T08:24:25.081" v="56" actId="478"/>
          <ac:spMkLst>
            <pc:docMk/>
            <pc:sldMk cId="887917045" sldId="903"/>
            <ac:spMk id="35" creationId="{D4E5248F-164B-4CC5-BC62-C184055F1BA3}"/>
          </ac:spMkLst>
        </pc:spChg>
        <pc:spChg chg="del">
          <ac:chgData name="Sharad Padmakar Thute" userId="7e5dc4a6-91e1-41cd-b08f-c549c67921f2" providerId="ADAL" clId="{59359F14-F307-4528-BFB1-7DF9B41477C4}" dt="2021-07-16T08:24:25.081" v="56" actId="478"/>
          <ac:spMkLst>
            <pc:docMk/>
            <pc:sldMk cId="887917045" sldId="903"/>
            <ac:spMk id="36" creationId="{CC7285DD-9BBF-441C-9246-0C84A0AE99D1}"/>
          </ac:spMkLst>
        </pc:spChg>
        <pc:spChg chg="del">
          <ac:chgData name="Sharad Padmakar Thute" userId="7e5dc4a6-91e1-41cd-b08f-c549c67921f2" providerId="ADAL" clId="{59359F14-F307-4528-BFB1-7DF9B41477C4}" dt="2021-07-16T08:24:25.081" v="56" actId="478"/>
          <ac:spMkLst>
            <pc:docMk/>
            <pc:sldMk cId="887917045" sldId="903"/>
            <ac:spMk id="64" creationId="{8161667C-72D8-4642-A4F9-00D731D9C80B}"/>
          </ac:spMkLst>
        </pc:spChg>
        <pc:spChg chg="add mod">
          <ac:chgData name="Sharad Padmakar Thute" userId="7e5dc4a6-91e1-41cd-b08f-c549c67921f2" providerId="ADAL" clId="{59359F14-F307-4528-BFB1-7DF9B41477C4}" dt="2021-07-16T08:47:31.006" v="762" actId="1036"/>
          <ac:spMkLst>
            <pc:docMk/>
            <pc:sldMk cId="887917045" sldId="903"/>
            <ac:spMk id="71" creationId="{85C6F8CD-F402-4758-891B-BF1C5075E1D5}"/>
          </ac:spMkLst>
        </pc:spChg>
        <pc:spChg chg="add mod">
          <ac:chgData name="Sharad Padmakar Thute" userId="7e5dc4a6-91e1-41cd-b08f-c549c67921f2" providerId="ADAL" clId="{59359F14-F307-4528-BFB1-7DF9B41477C4}" dt="2021-07-16T08:45:56.192" v="734" actId="20577"/>
          <ac:spMkLst>
            <pc:docMk/>
            <pc:sldMk cId="887917045" sldId="903"/>
            <ac:spMk id="72" creationId="{B6DA1A24-A910-460B-9D74-525B5EB36AEF}"/>
          </ac:spMkLst>
        </pc:spChg>
        <pc:spChg chg="del">
          <ac:chgData name="Sharad Padmakar Thute" userId="7e5dc4a6-91e1-41cd-b08f-c549c67921f2" providerId="ADAL" clId="{59359F14-F307-4528-BFB1-7DF9B41477C4}" dt="2021-07-16T08:24:25.081" v="56" actId="478"/>
          <ac:spMkLst>
            <pc:docMk/>
            <pc:sldMk cId="887917045" sldId="903"/>
            <ac:spMk id="74" creationId="{32A1D944-298A-4750-A0AD-EF1171E7FDCA}"/>
          </ac:spMkLst>
        </pc:spChg>
        <pc:spChg chg="del">
          <ac:chgData name="Sharad Padmakar Thute" userId="7e5dc4a6-91e1-41cd-b08f-c549c67921f2" providerId="ADAL" clId="{59359F14-F307-4528-BFB1-7DF9B41477C4}" dt="2021-07-16T08:24:25.081" v="56" actId="478"/>
          <ac:spMkLst>
            <pc:docMk/>
            <pc:sldMk cId="887917045" sldId="903"/>
            <ac:spMk id="75" creationId="{9C655EBA-D774-450D-80A6-0811E01A74E9}"/>
          </ac:spMkLst>
        </pc:spChg>
        <pc:spChg chg="add mod">
          <ac:chgData name="Sharad Padmakar Thute" userId="7e5dc4a6-91e1-41cd-b08f-c549c67921f2" providerId="ADAL" clId="{59359F14-F307-4528-BFB1-7DF9B41477C4}" dt="2021-07-16T08:24:43.672" v="82" actId="1036"/>
          <ac:spMkLst>
            <pc:docMk/>
            <pc:sldMk cId="887917045" sldId="903"/>
            <ac:spMk id="76" creationId="{3DBE184B-8DF7-4032-B3C1-99786142E402}"/>
          </ac:spMkLst>
        </pc:spChg>
        <pc:spChg chg="del">
          <ac:chgData name="Sharad Padmakar Thute" userId="7e5dc4a6-91e1-41cd-b08f-c549c67921f2" providerId="ADAL" clId="{59359F14-F307-4528-BFB1-7DF9B41477C4}" dt="2021-07-16T08:24:25.081" v="56" actId="478"/>
          <ac:spMkLst>
            <pc:docMk/>
            <pc:sldMk cId="887917045" sldId="903"/>
            <ac:spMk id="77" creationId="{92FE1D03-3DBF-44E2-9317-A12D83C59D28}"/>
          </ac:spMkLst>
        </pc:spChg>
        <pc:spChg chg="del">
          <ac:chgData name="Sharad Padmakar Thute" userId="7e5dc4a6-91e1-41cd-b08f-c549c67921f2" providerId="ADAL" clId="{59359F14-F307-4528-BFB1-7DF9B41477C4}" dt="2021-07-16T08:24:25.081" v="56" actId="478"/>
          <ac:spMkLst>
            <pc:docMk/>
            <pc:sldMk cId="887917045" sldId="903"/>
            <ac:spMk id="78" creationId="{A9BFAFDC-4FB6-49D4-9EBC-D12A252F2D31}"/>
          </ac:spMkLst>
        </pc:spChg>
        <pc:spChg chg="del">
          <ac:chgData name="Sharad Padmakar Thute" userId="7e5dc4a6-91e1-41cd-b08f-c549c67921f2" providerId="ADAL" clId="{59359F14-F307-4528-BFB1-7DF9B41477C4}" dt="2021-07-16T08:24:25.081" v="56" actId="478"/>
          <ac:spMkLst>
            <pc:docMk/>
            <pc:sldMk cId="887917045" sldId="903"/>
            <ac:spMk id="79" creationId="{9C45D88D-C51D-49C4-A708-72569F6CB73B}"/>
          </ac:spMkLst>
        </pc:spChg>
        <pc:spChg chg="del">
          <ac:chgData name="Sharad Padmakar Thute" userId="7e5dc4a6-91e1-41cd-b08f-c549c67921f2" providerId="ADAL" clId="{59359F14-F307-4528-BFB1-7DF9B41477C4}" dt="2021-07-16T08:24:25.081" v="56" actId="478"/>
          <ac:spMkLst>
            <pc:docMk/>
            <pc:sldMk cId="887917045" sldId="903"/>
            <ac:spMk id="80" creationId="{BEBD055C-28C1-4B4C-9764-23B9748BECB0}"/>
          </ac:spMkLst>
        </pc:spChg>
        <pc:spChg chg="del">
          <ac:chgData name="Sharad Padmakar Thute" userId="7e5dc4a6-91e1-41cd-b08f-c549c67921f2" providerId="ADAL" clId="{59359F14-F307-4528-BFB1-7DF9B41477C4}" dt="2021-07-16T08:24:25.081" v="56" actId="478"/>
          <ac:spMkLst>
            <pc:docMk/>
            <pc:sldMk cId="887917045" sldId="903"/>
            <ac:spMk id="81" creationId="{DC92ECE6-6B93-4492-9296-B30B1589F6AF}"/>
          </ac:spMkLst>
        </pc:spChg>
        <pc:spChg chg="add mod">
          <ac:chgData name="Sharad Padmakar Thute" userId="7e5dc4a6-91e1-41cd-b08f-c549c67921f2" providerId="ADAL" clId="{59359F14-F307-4528-BFB1-7DF9B41477C4}" dt="2021-07-16T08:24:43.672" v="82" actId="1036"/>
          <ac:spMkLst>
            <pc:docMk/>
            <pc:sldMk cId="887917045" sldId="903"/>
            <ac:spMk id="83" creationId="{28DEAA1F-2660-4207-B974-0E5AD8C1B590}"/>
          </ac:spMkLst>
        </pc:spChg>
        <pc:spChg chg="add mod">
          <ac:chgData name="Sharad Padmakar Thute" userId="7e5dc4a6-91e1-41cd-b08f-c549c67921f2" providerId="ADAL" clId="{59359F14-F307-4528-BFB1-7DF9B41477C4}" dt="2021-07-16T08:37:51.207" v="640" actId="1076"/>
          <ac:spMkLst>
            <pc:docMk/>
            <pc:sldMk cId="887917045" sldId="903"/>
            <ac:spMk id="84" creationId="{7142D12F-6FF8-4A24-B99E-77E33AED05BC}"/>
          </ac:spMkLst>
        </pc:spChg>
        <pc:spChg chg="add mod">
          <ac:chgData name="Sharad Padmakar Thute" userId="7e5dc4a6-91e1-41cd-b08f-c549c67921f2" providerId="ADAL" clId="{59359F14-F307-4528-BFB1-7DF9B41477C4}" dt="2021-07-16T08:24:43.672" v="82" actId="1036"/>
          <ac:spMkLst>
            <pc:docMk/>
            <pc:sldMk cId="887917045" sldId="903"/>
            <ac:spMk id="85" creationId="{63D29D21-DA68-4860-9E1A-54F30DFFA7FE}"/>
          </ac:spMkLst>
        </pc:spChg>
        <pc:spChg chg="add mod">
          <ac:chgData name="Sharad Padmakar Thute" userId="7e5dc4a6-91e1-41cd-b08f-c549c67921f2" providerId="ADAL" clId="{59359F14-F307-4528-BFB1-7DF9B41477C4}" dt="2021-07-16T08:24:43.672" v="82" actId="1036"/>
          <ac:spMkLst>
            <pc:docMk/>
            <pc:sldMk cId="887917045" sldId="903"/>
            <ac:spMk id="86" creationId="{625768FA-33AF-44A0-A734-2D8DB5D9A213}"/>
          </ac:spMkLst>
        </pc:spChg>
        <pc:spChg chg="add mod">
          <ac:chgData name="Sharad Padmakar Thute" userId="7e5dc4a6-91e1-41cd-b08f-c549c67921f2" providerId="ADAL" clId="{59359F14-F307-4528-BFB1-7DF9B41477C4}" dt="2021-07-16T08:37:57.400" v="642" actId="14100"/>
          <ac:spMkLst>
            <pc:docMk/>
            <pc:sldMk cId="887917045" sldId="903"/>
            <ac:spMk id="89" creationId="{93A274BC-7E7C-44DD-AAF5-48BF83F5250A}"/>
          </ac:spMkLst>
        </pc:spChg>
        <pc:spChg chg="add mod">
          <ac:chgData name="Sharad Padmakar Thute" userId="7e5dc4a6-91e1-41cd-b08f-c549c67921f2" providerId="ADAL" clId="{59359F14-F307-4528-BFB1-7DF9B41477C4}" dt="2021-07-16T08:24:43.672" v="82" actId="1036"/>
          <ac:spMkLst>
            <pc:docMk/>
            <pc:sldMk cId="887917045" sldId="903"/>
            <ac:spMk id="91" creationId="{03A1521E-4C5A-48EA-A34D-6CBA19BA5417}"/>
          </ac:spMkLst>
        </pc:spChg>
        <pc:spChg chg="del">
          <ac:chgData name="Sharad Padmakar Thute" userId="7e5dc4a6-91e1-41cd-b08f-c549c67921f2" providerId="ADAL" clId="{59359F14-F307-4528-BFB1-7DF9B41477C4}" dt="2021-07-16T08:24:25.081" v="56" actId="478"/>
          <ac:spMkLst>
            <pc:docMk/>
            <pc:sldMk cId="887917045" sldId="903"/>
            <ac:spMk id="103" creationId="{886C3F0E-97E4-4973-895E-00054C38F25F}"/>
          </ac:spMkLst>
        </pc:spChg>
        <pc:spChg chg="del">
          <ac:chgData name="Sharad Padmakar Thute" userId="7e5dc4a6-91e1-41cd-b08f-c549c67921f2" providerId="ADAL" clId="{59359F14-F307-4528-BFB1-7DF9B41477C4}" dt="2021-07-16T08:24:25.081" v="56" actId="478"/>
          <ac:spMkLst>
            <pc:docMk/>
            <pc:sldMk cId="887917045" sldId="903"/>
            <ac:spMk id="104" creationId="{3E463634-C2E2-4B68-AC1A-F6A726E3AAED}"/>
          </ac:spMkLst>
        </pc:spChg>
        <pc:spChg chg="del">
          <ac:chgData name="Sharad Padmakar Thute" userId="7e5dc4a6-91e1-41cd-b08f-c549c67921f2" providerId="ADAL" clId="{59359F14-F307-4528-BFB1-7DF9B41477C4}" dt="2021-07-16T08:24:25.081" v="56" actId="478"/>
          <ac:spMkLst>
            <pc:docMk/>
            <pc:sldMk cId="887917045" sldId="903"/>
            <ac:spMk id="105" creationId="{37667D0C-EC73-4475-B825-6E77BA0676D6}"/>
          </ac:spMkLst>
        </pc:spChg>
        <pc:spChg chg="del">
          <ac:chgData name="Sharad Padmakar Thute" userId="7e5dc4a6-91e1-41cd-b08f-c549c67921f2" providerId="ADAL" clId="{59359F14-F307-4528-BFB1-7DF9B41477C4}" dt="2021-07-16T08:24:25.081" v="56" actId="478"/>
          <ac:spMkLst>
            <pc:docMk/>
            <pc:sldMk cId="887917045" sldId="903"/>
            <ac:spMk id="106" creationId="{AC719276-F185-4929-9B92-5AD71DE277AA}"/>
          </ac:spMkLst>
        </pc:spChg>
        <pc:spChg chg="del">
          <ac:chgData name="Sharad Padmakar Thute" userId="7e5dc4a6-91e1-41cd-b08f-c549c67921f2" providerId="ADAL" clId="{59359F14-F307-4528-BFB1-7DF9B41477C4}" dt="2021-07-16T08:24:25.081" v="56" actId="478"/>
          <ac:spMkLst>
            <pc:docMk/>
            <pc:sldMk cId="887917045" sldId="903"/>
            <ac:spMk id="107" creationId="{5A560D1D-4006-4EDE-8A9F-E11384409743}"/>
          </ac:spMkLst>
        </pc:spChg>
        <pc:spChg chg="del">
          <ac:chgData name="Sharad Padmakar Thute" userId="7e5dc4a6-91e1-41cd-b08f-c549c67921f2" providerId="ADAL" clId="{59359F14-F307-4528-BFB1-7DF9B41477C4}" dt="2021-07-16T08:24:25.081" v="56" actId="478"/>
          <ac:spMkLst>
            <pc:docMk/>
            <pc:sldMk cId="887917045" sldId="903"/>
            <ac:spMk id="108" creationId="{C4117D5D-8CA8-4234-8F1B-C22259879110}"/>
          </ac:spMkLst>
        </pc:spChg>
        <pc:spChg chg="del">
          <ac:chgData name="Sharad Padmakar Thute" userId="7e5dc4a6-91e1-41cd-b08f-c549c67921f2" providerId="ADAL" clId="{59359F14-F307-4528-BFB1-7DF9B41477C4}" dt="2021-07-16T08:24:25.081" v="56" actId="478"/>
          <ac:spMkLst>
            <pc:docMk/>
            <pc:sldMk cId="887917045" sldId="903"/>
            <ac:spMk id="109" creationId="{EC40D9C7-5123-4D1A-80A9-9620F4879AC9}"/>
          </ac:spMkLst>
        </pc:spChg>
        <pc:spChg chg="del">
          <ac:chgData name="Sharad Padmakar Thute" userId="7e5dc4a6-91e1-41cd-b08f-c549c67921f2" providerId="ADAL" clId="{59359F14-F307-4528-BFB1-7DF9B41477C4}" dt="2021-07-16T08:24:25.081" v="56" actId="478"/>
          <ac:spMkLst>
            <pc:docMk/>
            <pc:sldMk cId="887917045" sldId="903"/>
            <ac:spMk id="110" creationId="{7372FEAD-6FE0-4C2E-8AE9-6676AD36B229}"/>
          </ac:spMkLst>
        </pc:spChg>
        <pc:spChg chg="del">
          <ac:chgData name="Sharad Padmakar Thute" userId="7e5dc4a6-91e1-41cd-b08f-c549c67921f2" providerId="ADAL" clId="{59359F14-F307-4528-BFB1-7DF9B41477C4}" dt="2021-07-16T08:24:25.081" v="56" actId="478"/>
          <ac:spMkLst>
            <pc:docMk/>
            <pc:sldMk cId="887917045" sldId="903"/>
            <ac:spMk id="111" creationId="{1C6EB400-399B-42F3-8B84-A9BC29355127}"/>
          </ac:spMkLst>
        </pc:spChg>
        <pc:spChg chg="del">
          <ac:chgData name="Sharad Padmakar Thute" userId="7e5dc4a6-91e1-41cd-b08f-c549c67921f2" providerId="ADAL" clId="{59359F14-F307-4528-BFB1-7DF9B41477C4}" dt="2021-07-16T08:24:25.081" v="56" actId="478"/>
          <ac:spMkLst>
            <pc:docMk/>
            <pc:sldMk cId="887917045" sldId="903"/>
            <ac:spMk id="112" creationId="{F30DF5C3-DF24-45C1-AC72-A129C12C30B6}"/>
          </ac:spMkLst>
        </pc:spChg>
        <pc:spChg chg="del">
          <ac:chgData name="Sharad Padmakar Thute" userId="7e5dc4a6-91e1-41cd-b08f-c549c67921f2" providerId="ADAL" clId="{59359F14-F307-4528-BFB1-7DF9B41477C4}" dt="2021-07-16T08:24:25.081" v="56" actId="478"/>
          <ac:spMkLst>
            <pc:docMk/>
            <pc:sldMk cId="887917045" sldId="903"/>
            <ac:spMk id="113" creationId="{4B8A78E3-6614-40BE-9632-237F79DAE868}"/>
          </ac:spMkLst>
        </pc:spChg>
        <pc:spChg chg="del">
          <ac:chgData name="Sharad Padmakar Thute" userId="7e5dc4a6-91e1-41cd-b08f-c549c67921f2" providerId="ADAL" clId="{59359F14-F307-4528-BFB1-7DF9B41477C4}" dt="2021-07-16T08:24:25.081" v="56" actId="478"/>
          <ac:spMkLst>
            <pc:docMk/>
            <pc:sldMk cId="887917045" sldId="903"/>
            <ac:spMk id="114" creationId="{DD529FCF-90A5-45A9-8D65-E040E41A8AAF}"/>
          </ac:spMkLst>
        </pc:spChg>
        <pc:spChg chg="del">
          <ac:chgData name="Sharad Padmakar Thute" userId="7e5dc4a6-91e1-41cd-b08f-c549c67921f2" providerId="ADAL" clId="{59359F14-F307-4528-BFB1-7DF9B41477C4}" dt="2021-07-16T08:24:25.081" v="56" actId="478"/>
          <ac:spMkLst>
            <pc:docMk/>
            <pc:sldMk cId="887917045" sldId="903"/>
            <ac:spMk id="143" creationId="{32F96556-50C4-45BE-A783-C893A38E84C3}"/>
          </ac:spMkLst>
        </pc:spChg>
        <pc:spChg chg="del">
          <ac:chgData name="Sharad Padmakar Thute" userId="7e5dc4a6-91e1-41cd-b08f-c549c67921f2" providerId="ADAL" clId="{59359F14-F307-4528-BFB1-7DF9B41477C4}" dt="2021-07-16T08:24:25.081" v="56" actId="478"/>
          <ac:spMkLst>
            <pc:docMk/>
            <pc:sldMk cId="887917045" sldId="903"/>
            <ac:spMk id="144" creationId="{E56AD626-1A34-40AE-BBA8-F8E616ECD73B}"/>
          </ac:spMkLst>
        </pc:spChg>
        <pc:spChg chg="del">
          <ac:chgData name="Sharad Padmakar Thute" userId="7e5dc4a6-91e1-41cd-b08f-c549c67921f2" providerId="ADAL" clId="{59359F14-F307-4528-BFB1-7DF9B41477C4}" dt="2021-07-16T08:24:25.081" v="56" actId="478"/>
          <ac:spMkLst>
            <pc:docMk/>
            <pc:sldMk cId="887917045" sldId="903"/>
            <ac:spMk id="145" creationId="{820CD481-BB98-4FC1-974C-E7492EDE1237}"/>
          </ac:spMkLst>
        </pc:spChg>
        <pc:spChg chg="del">
          <ac:chgData name="Sharad Padmakar Thute" userId="7e5dc4a6-91e1-41cd-b08f-c549c67921f2" providerId="ADAL" clId="{59359F14-F307-4528-BFB1-7DF9B41477C4}" dt="2021-07-16T08:24:25.081" v="56" actId="478"/>
          <ac:spMkLst>
            <pc:docMk/>
            <pc:sldMk cId="887917045" sldId="903"/>
            <ac:spMk id="167" creationId="{983CB820-B648-4A30-A156-517E6E66516B}"/>
          </ac:spMkLst>
        </pc:spChg>
        <pc:spChg chg="del">
          <ac:chgData name="Sharad Padmakar Thute" userId="7e5dc4a6-91e1-41cd-b08f-c549c67921f2" providerId="ADAL" clId="{59359F14-F307-4528-BFB1-7DF9B41477C4}" dt="2021-07-16T08:24:25.081" v="56" actId="478"/>
          <ac:spMkLst>
            <pc:docMk/>
            <pc:sldMk cId="887917045" sldId="903"/>
            <ac:spMk id="168" creationId="{5B334C64-997F-434B-8FD9-D9C43BD52A74}"/>
          </ac:spMkLst>
        </pc:spChg>
        <pc:spChg chg="del">
          <ac:chgData name="Sharad Padmakar Thute" userId="7e5dc4a6-91e1-41cd-b08f-c549c67921f2" providerId="ADAL" clId="{59359F14-F307-4528-BFB1-7DF9B41477C4}" dt="2021-07-16T08:24:25.081" v="56" actId="478"/>
          <ac:spMkLst>
            <pc:docMk/>
            <pc:sldMk cId="887917045" sldId="903"/>
            <ac:spMk id="169" creationId="{A4CA6BFC-1ED8-4622-BF40-32197C899ACB}"/>
          </ac:spMkLst>
        </pc:spChg>
        <pc:spChg chg="del">
          <ac:chgData name="Sharad Padmakar Thute" userId="7e5dc4a6-91e1-41cd-b08f-c549c67921f2" providerId="ADAL" clId="{59359F14-F307-4528-BFB1-7DF9B41477C4}" dt="2021-07-16T08:24:25.081" v="56" actId="478"/>
          <ac:spMkLst>
            <pc:docMk/>
            <pc:sldMk cId="887917045" sldId="903"/>
            <ac:spMk id="170" creationId="{2C341431-56C5-4428-BC94-2107520258B4}"/>
          </ac:spMkLst>
        </pc:spChg>
        <pc:spChg chg="del">
          <ac:chgData name="Sharad Padmakar Thute" userId="7e5dc4a6-91e1-41cd-b08f-c549c67921f2" providerId="ADAL" clId="{59359F14-F307-4528-BFB1-7DF9B41477C4}" dt="2021-07-16T08:24:25.081" v="56" actId="478"/>
          <ac:spMkLst>
            <pc:docMk/>
            <pc:sldMk cId="887917045" sldId="903"/>
            <ac:spMk id="171" creationId="{B1E978F0-2981-4FCC-A34F-82D676DEF8F6}"/>
          </ac:spMkLst>
        </pc:spChg>
        <pc:spChg chg="del">
          <ac:chgData name="Sharad Padmakar Thute" userId="7e5dc4a6-91e1-41cd-b08f-c549c67921f2" providerId="ADAL" clId="{59359F14-F307-4528-BFB1-7DF9B41477C4}" dt="2021-07-16T08:24:25.081" v="56" actId="478"/>
          <ac:spMkLst>
            <pc:docMk/>
            <pc:sldMk cId="887917045" sldId="903"/>
            <ac:spMk id="172" creationId="{F3377C4E-B61D-435A-AB29-1CF8F160029C}"/>
          </ac:spMkLst>
        </pc:spChg>
        <pc:spChg chg="del">
          <ac:chgData name="Sharad Padmakar Thute" userId="7e5dc4a6-91e1-41cd-b08f-c549c67921f2" providerId="ADAL" clId="{59359F14-F307-4528-BFB1-7DF9B41477C4}" dt="2021-07-16T08:24:25.081" v="56" actId="478"/>
          <ac:spMkLst>
            <pc:docMk/>
            <pc:sldMk cId="887917045" sldId="903"/>
            <ac:spMk id="174" creationId="{F1371B22-7C12-4560-9EEB-87866451AEE0}"/>
          </ac:spMkLst>
        </pc:spChg>
        <pc:spChg chg="del">
          <ac:chgData name="Sharad Padmakar Thute" userId="7e5dc4a6-91e1-41cd-b08f-c549c67921f2" providerId="ADAL" clId="{59359F14-F307-4528-BFB1-7DF9B41477C4}" dt="2021-07-16T08:24:25.081" v="56" actId="478"/>
          <ac:spMkLst>
            <pc:docMk/>
            <pc:sldMk cId="887917045" sldId="903"/>
            <ac:spMk id="175" creationId="{E371AC98-9F39-48AC-84AE-3ED62C56E1D8}"/>
          </ac:spMkLst>
        </pc:spChg>
        <pc:spChg chg="del">
          <ac:chgData name="Sharad Padmakar Thute" userId="7e5dc4a6-91e1-41cd-b08f-c549c67921f2" providerId="ADAL" clId="{59359F14-F307-4528-BFB1-7DF9B41477C4}" dt="2021-07-16T08:24:25.081" v="56" actId="478"/>
          <ac:spMkLst>
            <pc:docMk/>
            <pc:sldMk cId="887917045" sldId="903"/>
            <ac:spMk id="184" creationId="{D1253A4B-D45B-4B27-9532-35DDC9D5FFB2}"/>
          </ac:spMkLst>
        </pc:spChg>
        <pc:spChg chg="del">
          <ac:chgData name="Sharad Padmakar Thute" userId="7e5dc4a6-91e1-41cd-b08f-c549c67921f2" providerId="ADAL" clId="{59359F14-F307-4528-BFB1-7DF9B41477C4}" dt="2021-07-16T08:24:25.081" v="56" actId="478"/>
          <ac:spMkLst>
            <pc:docMk/>
            <pc:sldMk cId="887917045" sldId="903"/>
            <ac:spMk id="185" creationId="{AFED37D6-67A2-4DB2-BD2F-CE6EECF38213}"/>
          </ac:spMkLst>
        </pc:spChg>
        <pc:spChg chg="del">
          <ac:chgData name="Sharad Padmakar Thute" userId="7e5dc4a6-91e1-41cd-b08f-c549c67921f2" providerId="ADAL" clId="{59359F14-F307-4528-BFB1-7DF9B41477C4}" dt="2021-07-16T08:24:25.081" v="56" actId="478"/>
          <ac:spMkLst>
            <pc:docMk/>
            <pc:sldMk cId="887917045" sldId="903"/>
            <ac:spMk id="191" creationId="{94410783-5898-401B-A5E0-D681329AC537}"/>
          </ac:spMkLst>
        </pc:spChg>
        <pc:cxnChg chg="del mod">
          <ac:chgData name="Sharad Padmakar Thute" userId="7e5dc4a6-91e1-41cd-b08f-c549c67921f2" providerId="ADAL" clId="{59359F14-F307-4528-BFB1-7DF9B41477C4}" dt="2021-07-16T08:24:25.081" v="56" actId="478"/>
          <ac:cxnSpMkLst>
            <pc:docMk/>
            <pc:sldMk cId="887917045" sldId="903"/>
            <ac:cxnSpMk id="14" creationId="{14A45760-494E-45E2-A5B7-202720FA922B}"/>
          </ac:cxnSpMkLst>
        </pc:cxnChg>
        <pc:cxnChg chg="add">
          <ac:chgData name="Sharad Padmakar Thute" userId="7e5dc4a6-91e1-41cd-b08f-c549c67921f2" providerId="ADAL" clId="{59359F14-F307-4528-BFB1-7DF9B41477C4}" dt="2021-07-16T08:38:12.945" v="644" actId="11529"/>
          <ac:cxnSpMkLst>
            <pc:docMk/>
            <pc:sldMk cId="887917045" sldId="903"/>
            <ac:cxnSpMk id="17" creationId="{96FDEB74-46DF-471C-87D4-2F3D75D9FE19}"/>
          </ac:cxnSpMkLst>
        </pc:cxnChg>
        <pc:cxnChg chg="add mod">
          <ac:chgData name="Sharad Padmakar Thute" userId="7e5dc4a6-91e1-41cd-b08f-c549c67921f2" providerId="ADAL" clId="{59359F14-F307-4528-BFB1-7DF9B41477C4}" dt="2021-07-16T08:51:35.486" v="794" actId="14100"/>
          <ac:cxnSpMkLst>
            <pc:docMk/>
            <pc:sldMk cId="887917045" sldId="903"/>
            <ac:cxnSpMk id="26" creationId="{594ED58A-5266-44FA-9138-A512D37F84BA}"/>
          </ac:cxnSpMkLst>
        </pc:cxnChg>
        <pc:cxnChg chg="add mod">
          <ac:chgData name="Sharad Padmakar Thute" userId="7e5dc4a6-91e1-41cd-b08f-c549c67921f2" providerId="ADAL" clId="{59359F14-F307-4528-BFB1-7DF9B41477C4}" dt="2021-07-16T08:51:46.230" v="797" actId="14100"/>
          <ac:cxnSpMkLst>
            <pc:docMk/>
            <pc:sldMk cId="887917045" sldId="903"/>
            <ac:cxnSpMk id="29" creationId="{F0337CFA-E83F-4662-8A5A-70AA4F1AAAEF}"/>
          </ac:cxnSpMkLst>
        </pc:cxnChg>
        <pc:cxnChg chg="add mod">
          <ac:chgData name="Sharad Padmakar Thute" userId="7e5dc4a6-91e1-41cd-b08f-c549c67921f2" providerId="ADAL" clId="{59359F14-F307-4528-BFB1-7DF9B41477C4}" dt="2021-07-16T08:47:31.006" v="762" actId="1036"/>
          <ac:cxnSpMkLst>
            <pc:docMk/>
            <pc:sldMk cId="887917045" sldId="903"/>
            <ac:cxnSpMk id="73" creationId="{0371E459-2A11-47BE-AF0C-E4F4B904B76E}"/>
          </ac:cxnSpMkLst>
        </pc:cxnChg>
        <pc:cxnChg chg="del mod">
          <ac:chgData name="Sharad Padmakar Thute" userId="7e5dc4a6-91e1-41cd-b08f-c549c67921f2" providerId="ADAL" clId="{59359F14-F307-4528-BFB1-7DF9B41477C4}" dt="2021-07-16T08:24:25.081" v="56" actId="478"/>
          <ac:cxnSpMkLst>
            <pc:docMk/>
            <pc:sldMk cId="887917045" sldId="903"/>
            <ac:cxnSpMk id="82" creationId="{1704AAAE-EA4A-42E8-AB06-8F318476AD24}"/>
          </ac:cxnSpMkLst>
        </pc:cxnChg>
        <pc:cxnChg chg="add mod">
          <ac:chgData name="Sharad Padmakar Thute" userId="7e5dc4a6-91e1-41cd-b08f-c549c67921f2" providerId="ADAL" clId="{59359F14-F307-4528-BFB1-7DF9B41477C4}" dt="2021-07-16T08:47:31.006" v="762" actId="1036"/>
          <ac:cxnSpMkLst>
            <pc:docMk/>
            <pc:sldMk cId="887917045" sldId="903"/>
            <ac:cxnSpMk id="87" creationId="{91D24497-2D14-4263-A559-FFA12FEEB5DC}"/>
          </ac:cxnSpMkLst>
        </pc:cxnChg>
        <pc:cxnChg chg="del mod">
          <ac:chgData name="Sharad Padmakar Thute" userId="7e5dc4a6-91e1-41cd-b08f-c549c67921f2" providerId="ADAL" clId="{59359F14-F307-4528-BFB1-7DF9B41477C4}" dt="2021-07-16T08:24:25.081" v="56" actId="478"/>
          <ac:cxnSpMkLst>
            <pc:docMk/>
            <pc:sldMk cId="887917045" sldId="903"/>
            <ac:cxnSpMk id="88" creationId="{09FFC73F-689F-4F4F-9706-4BB44961E41A}"/>
          </ac:cxnSpMkLst>
        </pc:cxnChg>
        <pc:cxnChg chg="add mod">
          <ac:chgData name="Sharad Padmakar Thute" userId="7e5dc4a6-91e1-41cd-b08f-c549c67921f2" providerId="ADAL" clId="{59359F14-F307-4528-BFB1-7DF9B41477C4}" dt="2021-07-16T08:45:48.311" v="733" actId="14100"/>
          <ac:cxnSpMkLst>
            <pc:docMk/>
            <pc:sldMk cId="887917045" sldId="903"/>
            <ac:cxnSpMk id="90" creationId="{CDAD0096-EA70-4B07-9453-CCBB145B89E8}"/>
          </ac:cxnSpMkLst>
        </pc:cxnChg>
        <pc:cxnChg chg="del mod">
          <ac:chgData name="Sharad Padmakar Thute" userId="7e5dc4a6-91e1-41cd-b08f-c549c67921f2" providerId="ADAL" clId="{59359F14-F307-4528-BFB1-7DF9B41477C4}" dt="2021-07-16T08:24:25.081" v="56" actId="478"/>
          <ac:cxnSpMkLst>
            <pc:docMk/>
            <pc:sldMk cId="887917045" sldId="903"/>
            <ac:cxnSpMk id="92" creationId="{25D3780E-6DE4-49B2-BBE4-A2C26934A05A}"/>
          </ac:cxnSpMkLst>
        </pc:cxnChg>
        <pc:cxnChg chg="add del mod">
          <ac:chgData name="Sharad Padmakar Thute" userId="7e5dc4a6-91e1-41cd-b08f-c549c67921f2" providerId="ADAL" clId="{59359F14-F307-4528-BFB1-7DF9B41477C4}" dt="2021-07-16T08:51:26.809" v="790" actId="478"/>
          <ac:cxnSpMkLst>
            <pc:docMk/>
            <pc:sldMk cId="887917045" sldId="903"/>
            <ac:cxnSpMk id="93" creationId="{E9BB50E0-9E46-4D7C-849B-691114B0D01A}"/>
          </ac:cxnSpMkLst>
        </pc:cxnChg>
        <pc:cxnChg chg="del mod">
          <ac:chgData name="Sharad Padmakar Thute" userId="7e5dc4a6-91e1-41cd-b08f-c549c67921f2" providerId="ADAL" clId="{59359F14-F307-4528-BFB1-7DF9B41477C4}" dt="2021-07-16T08:24:25.081" v="56" actId="478"/>
          <ac:cxnSpMkLst>
            <pc:docMk/>
            <pc:sldMk cId="887917045" sldId="903"/>
            <ac:cxnSpMk id="94" creationId="{F5BE22CA-A9D8-40B7-8516-9D81A0479C9D}"/>
          </ac:cxnSpMkLst>
        </pc:cxnChg>
        <pc:cxnChg chg="add del mod">
          <ac:chgData name="Sharad Padmakar Thute" userId="7e5dc4a6-91e1-41cd-b08f-c549c67921f2" providerId="ADAL" clId="{59359F14-F307-4528-BFB1-7DF9B41477C4}" dt="2021-07-16T08:51:28.032" v="791" actId="478"/>
          <ac:cxnSpMkLst>
            <pc:docMk/>
            <pc:sldMk cId="887917045" sldId="903"/>
            <ac:cxnSpMk id="95" creationId="{7D602320-BF2F-4A28-B643-8CE9D78D64EC}"/>
          </ac:cxnSpMkLst>
        </pc:cxnChg>
        <pc:cxnChg chg="del mod">
          <ac:chgData name="Sharad Padmakar Thute" userId="7e5dc4a6-91e1-41cd-b08f-c549c67921f2" providerId="ADAL" clId="{59359F14-F307-4528-BFB1-7DF9B41477C4}" dt="2021-07-16T08:24:25.081" v="56" actId="478"/>
          <ac:cxnSpMkLst>
            <pc:docMk/>
            <pc:sldMk cId="887917045" sldId="903"/>
            <ac:cxnSpMk id="96" creationId="{6B5AFBC8-E4FA-4D66-A2B7-98CB51CB3CCA}"/>
          </ac:cxnSpMkLst>
        </pc:cxnChg>
        <pc:cxnChg chg="add mod">
          <ac:chgData name="Sharad Padmakar Thute" userId="7e5dc4a6-91e1-41cd-b08f-c549c67921f2" providerId="ADAL" clId="{59359F14-F307-4528-BFB1-7DF9B41477C4}" dt="2021-07-16T08:24:43.672" v="82" actId="1036"/>
          <ac:cxnSpMkLst>
            <pc:docMk/>
            <pc:sldMk cId="887917045" sldId="903"/>
            <ac:cxnSpMk id="97" creationId="{A296F354-B995-4425-8E80-9104A57F83C9}"/>
          </ac:cxnSpMkLst>
        </pc:cxnChg>
        <pc:cxnChg chg="del mod">
          <ac:chgData name="Sharad Padmakar Thute" userId="7e5dc4a6-91e1-41cd-b08f-c549c67921f2" providerId="ADAL" clId="{59359F14-F307-4528-BFB1-7DF9B41477C4}" dt="2021-07-16T08:24:25.081" v="56" actId="478"/>
          <ac:cxnSpMkLst>
            <pc:docMk/>
            <pc:sldMk cId="887917045" sldId="903"/>
            <ac:cxnSpMk id="98" creationId="{63AB8CAC-5645-43F8-B1D2-B8B815F8D69B}"/>
          </ac:cxnSpMkLst>
        </pc:cxnChg>
        <pc:cxnChg chg="add mod">
          <ac:chgData name="Sharad Padmakar Thute" userId="7e5dc4a6-91e1-41cd-b08f-c549c67921f2" providerId="ADAL" clId="{59359F14-F307-4528-BFB1-7DF9B41477C4}" dt="2021-07-16T08:37:51.207" v="640" actId="1076"/>
          <ac:cxnSpMkLst>
            <pc:docMk/>
            <pc:sldMk cId="887917045" sldId="903"/>
            <ac:cxnSpMk id="99" creationId="{3C45111D-07DD-4400-B566-98E652C27A7E}"/>
          </ac:cxnSpMkLst>
        </pc:cxnChg>
        <pc:cxnChg chg="del mod">
          <ac:chgData name="Sharad Padmakar Thute" userId="7e5dc4a6-91e1-41cd-b08f-c549c67921f2" providerId="ADAL" clId="{59359F14-F307-4528-BFB1-7DF9B41477C4}" dt="2021-07-16T08:24:25.081" v="56" actId="478"/>
          <ac:cxnSpMkLst>
            <pc:docMk/>
            <pc:sldMk cId="887917045" sldId="903"/>
            <ac:cxnSpMk id="100" creationId="{FC862B77-231D-4C04-8371-B3A4D8901F1E}"/>
          </ac:cxnSpMkLst>
        </pc:cxnChg>
        <pc:cxnChg chg="add mod">
          <ac:chgData name="Sharad Padmakar Thute" userId="7e5dc4a6-91e1-41cd-b08f-c549c67921f2" providerId="ADAL" clId="{59359F14-F307-4528-BFB1-7DF9B41477C4}" dt="2021-07-16T08:24:43.672" v="82" actId="1036"/>
          <ac:cxnSpMkLst>
            <pc:docMk/>
            <pc:sldMk cId="887917045" sldId="903"/>
            <ac:cxnSpMk id="101" creationId="{2F280C55-CACF-4F8E-8EED-39AEECBC4F7D}"/>
          </ac:cxnSpMkLst>
        </pc:cxnChg>
        <pc:cxnChg chg="del mod">
          <ac:chgData name="Sharad Padmakar Thute" userId="7e5dc4a6-91e1-41cd-b08f-c549c67921f2" providerId="ADAL" clId="{59359F14-F307-4528-BFB1-7DF9B41477C4}" dt="2021-07-16T08:24:25.081" v="56" actId="478"/>
          <ac:cxnSpMkLst>
            <pc:docMk/>
            <pc:sldMk cId="887917045" sldId="903"/>
            <ac:cxnSpMk id="102" creationId="{0157FE76-B752-40E5-9822-A64D2EE41136}"/>
          </ac:cxnSpMkLst>
        </pc:cxnChg>
        <pc:cxnChg chg="add mod">
          <ac:chgData name="Sharad Padmakar Thute" userId="7e5dc4a6-91e1-41cd-b08f-c549c67921f2" providerId="ADAL" clId="{59359F14-F307-4528-BFB1-7DF9B41477C4}" dt="2021-07-16T08:24:43.672" v="82" actId="1036"/>
          <ac:cxnSpMkLst>
            <pc:docMk/>
            <pc:sldMk cId="887917045" sldId="903"/>
            <ac:cxnSpMk id="115" creationId="{3727C58C-0E5A-44DE-8293-A6E4E3BECE07}"/>
          </ac:cxnSpMkLst>
        </pc:cxnChg>
        <pc:cxnChg chg="del mod">
          <ac:chgData name="Sharad Padmakar Thute" userId="7e5dc4a6-91e1-41cd-b08f-c549c67921f2" providerId="ADAL" clId="{59359F14-F307-4528-BFB1-7DF9B41477C4}" dt="2021-07-16T08:24:25.081" v="56" actId="478"/>
          <ac:cxnSpMkLst>
            <pc:docMk/>
            <pc:sldMk cId="887917045" sldId="903"/>
            <ac:cxnSpMk id="116" creationId="{D0AB30BC-FDA6-4CF8-914E-8B14E7553506}"/>
          </ac:cxnSpMkLst>
        </pc:cxnChg>
        <pc:cxnChg chg="add mod">
          <ac:chgData name="Sharad Padmakar Thute" userId="7e5dc4a6-91e1-41cd-b08f-c549c67921f2" providerId="ADAL" clId="{59359F14-F307-4528-BFB1-7DF9B41477C4}" dt="2021-07-16T08:24:43.672" v="82" actId="1036"/>
          <ac:cxnSpMkLst>
            <pc:docMk/>
            <pc:sldMk cId="887917045" sldId="903"/>
            <ac:cxnSpMk id="117" creationId="{467C8763-2197-4FAC-AB89-38744E085814}"/>
          </ac:cxnSpMkLst>
        </pc:cxnChg>
        <pc:cxnChg chg="del mod">
          <ac:chgData name="Sharad Padmakar Thute" userId="7e5dc4a6-91e1-41cd-b08f-c549c67921f2" providerId="ADAL" clId="{59359F14-F307-4528-BFB1-7DF9B41477C4}" dt="2021-07-16T08:24:25.081" v="56" actId="478"/>
          <ac:cxnSpMkLst>
            <pc:docMk/>
            <pc:sldMk cId="887917045" sldId="903"/>
            <ac:cxnSpMk id="118" creationId="{4A927033-0B62-4D15-8CE4-CFB58102D359}"/>
          </ac:cxnSpMkLst>
        </pc:cxnChg>
        <pc:cxnChg chg="add mod">
          <ac:chgData name="Sharad Padmakar Thute" userId="7e5dc4a6-91e1-41cd-b08f-c549c67921f2" providerId="ADAL" clId="{59359F14-F307-4528-BFB1-7DF9B41477C4}" dt="2021-07-16T08:24:43.672" v="82" actId="1036"/>
          <ac:cxnSpMkLst>
            <pc:docMk/>
            <pc:sldMk cId="887917045" sldId="903"/>
            <ac:cxnSpMk id="119" creationId="{217EEC7B-2F94-43DF-85E1-3E247479206D}"/>
          </ac:cxnSpMkLst>
        </pc:cxnChg>
        <pc:cxnChg chg="add mod">
          <ac:chgData name="Sharad Padmakar Thute" userId="7e5dc4a6-91e1-41cd-b08f-c549c67921f2" providerId="ADAL" clId="{59359F14-F307-4528-BFB1-7DF9B41477C4}" dt="2021-07-16T08:47:36.134" v="763" actId="14100"/>
          <ac:cxnSpMkLst>
            <pc:docMk/>
            <pc:sldMk cId="887917045" sldId="903"/>
            <ac:cxnSpMk id="120" creationId="{4B43F8E8-22E3-4CE5-BA6C-F79C8C7B6500}"/>
          </ac:cxnSpMkLst>
        </pc:cxnChg>
        <pc:cxnChg chg="del mod">
          <ac:chgData name="Sharad Padmakar Thute" userId="7e5dc4a6-91e1-41cd-b08f-c549c67921f2" providerId="ADAL" clId="{59359F14-F307-4528-BFB1-7DF9B41477C4}" dt="2021-07-16T08:24:25.081" v="56" actId="478"/>
          <ac:cxnSpMkLst>
            <pc:docMk/>
            <pc:sldMk cId="887917045" sldId="903"/>
            <ac:cxnSpMk id="122" creationId="{CEDE6946-FB1B-4A7B-9802-E0A6FC3D8AA7}"/>
          </ac:cxnSpMkLst>
        </pc:cxnChg>
        <pc:cxnChg chg="del mod">
          <ac:chgData name="Sharad Padmakar Thute" userId="7e5dc4a6-91e1-41cd-b08f-c549c67921f2" providerId="ADAL" clId="{59359F14-F307-4528-BFB1-7DF9B41477C4}" dt="2021-07-16T08:24:25.081" v="56" actId="478"/>
          <ac:cxnSpMkLst>
            <pc:docMk/>
            <pc:sldMk cId="887917045" sldId="903"/>
            <ac:cxnSpMk id="124" creationId="{7CADDC5C-AE54-4223-B01D-EDBB24BE3D33}"/>
          </ac:cxnSpMkLst>
        </pc:cxnChg>
        <pc:cxnChg chg="del mod">
          <ac:chgData name="Sharad Padmakar Thute" userId="7e5dc4a6-91e1-41cd-b08f-c549c67921f2" providerId="ADAL" clId="{59359F14-F307-4528-BFB1-7DF9B41477C4}" dt="2021-07-16T08:24:25.081" v="56" actId="478"/>
          <ac:cxnSpMkLst>
            <pc:docMk/>
            <pc:sldMk cId="887917045" sldId="903"/>
            <ac:cxnSpMk id="126" creationId="{0F78BF8D-F881-472F-B668-06DD01A5209D}"/>
          </ac:cxnSpMkLst>
        </pc:cxnChg>
        <pc:cxnChg chg="del mod">
          <ac:chgData name="Sharad Padmakar Thute" userId="7e5dc4a6-91e1-41cd-b08f-c549c67921f2" providerId="ADAL" clId="{59359F14-F307-4528-BFB1-7DF9B41477C4}" dt="2021-07-16T08:24:25.081" v="56" actId="478"/>
          <ac:cxnSpMkLst>
            <pc:docMk/>
            <pc:sldMk cId="887917045" sldId="903"/>
            <ac:cxnSpMk id="128" creationId="{35A363EB-3812-484B-8B0B-319153A85165}"/>
          </ac:cxnSpMkLst>
        </pc:cxnChg>
        <pc:cxnChg chg="del mod">
          <ac:chgData name="Sharad Padmakar Thute" userId="7e5dc4a6-91e1-41cd-b08f-c549c67921f2" providerId="ADAL" clId="{59359F14-F307-4528-BFB1-7DF9B41477C4}" dt="2021-07-16T08:24:25.081" v="56" actId="478"/>
          <ac:cxnSpMkLst>
            <pc:docMk/>
            <pc:sldMk cId="887917045" sldId="903"/>
            <ac:cxnSpMk id="130" creationId="{8FEB1780-910D-43B8-B21A-77CC3842DAAD}"/>
          </ac:cxnSpMkLst>
        </pc:cxnChg>
        <pc:cxnChg chg="del mod">
          <ac:chgData name="Sharad Padmakar Thute" userId="7e5dc4a6-91e1-41cd-b08f-c549c67921f2" providerId="ADAL" clId="{59359F14-F307-4528-BFB1-7DF9B41477C4}" dt="2021-07-16T08:24:25.081" v="56" actId="478"/>
          <ac:cxnSpMkLst>
            <pc:docMk/>
            <pc:sldMk cId="887917045" sldId="903"/>
            <ac:cxnSpMk id="132" creationId="{F31D3F3C-29F1-4EBB-BB2A-72B99CDD3171}"/>
          </ac:cxnSpMkLst>
        </pc:cxnChg>
        <pc:cxnChg chg="del mod">
          <ac:chgData name="Sharad Padmakar Thute" userId="7e5dc4a6-91e1-41cd-b08f-c549c67921f2" providerId="ADAL" clId="{59359F14-F307-4528-BFB1-7DF9B41477C4}" dt="2021-07-16T08:24:25.081" v="56" actId="478"/>
          <ac:cxnSpMkLst>
            <pc:docMk/>
            <pc:sldMk cId="887917045" sldId="903"/>
            <ac:cxnSpMk id="138" creationId="{CCAFD68F-DEFA-423E-A3CB-0A35F243BB30}"/>
          </ac:cxnSpMkLst>
        </pc:cxnChg>
        <pc:cxnChg chg="del mod">
          <ac:chgData name="Sharad Padmakar Thute" userId="7e5dc4a6-91e1-41cd-b08f-c549c67921f2" providerId="ADAL" clId="{59359F14-F307-4528-BFB1-7DF9B41477C4}" dt="2021-07-16T08:24:25.081" v="56" actId="478"/>
          <ac:cxnSpMkLst>
            <pc:docMk/>
            <pc:sldMk cId="887917045" sldId="903"/>
            <ac:cxnSpMk id="140" creationId="{2E5A169D-95FC-46C1-9866-2E3841A8BF9C}"/>
          </ac:cxnSpMkLst>
        </pc:cxnChg>
        <pc:cxnChg chg="del mod">
          <ac:chgData name="Sharad Padmakar Thute" userId="7e5dc4a6-91e1-41cd-b08f-c549c67921f2" providerId="ADAL" clId="{59359F14-F307-4528-BFB1-7DF9B41477C4}" dt="2021-07-16T08:24:25.081" v="56" actId="478"/>
          <ac:cxnSpMkLst>
            <pc:docMk/>
            <pc:sldMk cId="887917045" sldId="903"/>
            <ac:cxnSpMk id="147" creationId="{4C7B2EB6-93C3-45D1-BB18-0CB9B98B4145}"/>
          </ac:cxnSpMkLst>
        </pc:cxnChg>
        <pc:cxnChg chg="del mod">
          <ac:chgData name="Sharad Padmakar Thute" userId="7e5dc4a6-91e1-41cd-b08f-c549c67921f2" providerId="ADAL" clId="{59359F14-F307-4528-BFB1-7DF9B41477C4}" dt="2021-07-16T08:24:25.081" v="56" actId="478"/>
          <ac:cxnSpMkLst>
            <pc:docMk/>
            <pc:sldMk cId="887917045" sldId="903"/>
            <ac:cxnSpMk id="176" creationId="{79ACC6AD-0329-42DA-A62F-982BD0730FC4}"/>
          </ac:cxnSpMkLst>
        </pc:cxnChg>
        <pc:cxnChg chg="del mod">
          <ac:chgData name="Sharad Padmakar Thute" userId="7e5dc4a6-91e1-41cd-b08f-c549c67921f2" providerId="ADAL" clId="{59359F14-F307-4528-BFB1-7DF9B41477C4}" dt="2021-07-16T08:24:25.081" v="56" actId="478"/>
          <ac:cxnSpMkLst>
            <pc:docMk/>
            <pc:sldMk cId="887917045" sldId="903"/>
            <ac:cxnSpMk id="177" creationId="{78CBA29A-CE2C-4530-A5ED-D862A3D31BBF}"/>
          </ac:cxnSpMkLst>
        </pc:cxnChg>
        <pc:cxnChg chg="del mod">
          <ac:chgData name="Sharad Padmakar Thute" userId="7e5dc4a6-91e1-41cd-b08f-c549c67921f2" providerId="ADAL" clId="{59359F14-F307-4528-BFB1-7DF9B41477C4}" dt="2021-07-16T08:24:25.081" v="56" actId="478"/>
          <ac:cxnSpMkLst>
            <pc:docMk/>
            <pc:sldMk cId="887917045" sldId="903"/>
            <ac:cxnSpMk id="178" creationId="{278A326E-365E-4EF6-9B0D-B1764B93A7BD}"/>
          </ac:cxnSpMkLst>
        </pc:cxnChg>
        <pc:cxnChg chg="del mod">
          <ac:chgData name="Sharad Padmakar Thute" userId="7e5dc4a6-91e1-41cd-b08f-c549c67921f2" providerId="ADAL" clId="{59359F14-F307-4528-BFB1-7DF9B41477C4}" dt="2021-07-16T08:24:25.081" v="56" actId="478"/>
          <ac:cxnSpMkLst>
            <pc:docMk/>
            <pc:sldMk cId="887917045" sldId="903"/>
            <ac:cxnSpMk id="179" creationId="{AD02AA95-43C7-4058-A59D-3B0265AE5E0A}"/>
          </ac:cxnSpMkLst>
        </pc:cxnChg>
        <pc:cxnChg chg="del mod">
          <ac:chgData name="Sharad Padmakar Thute" userId="7e5dc4a6-91e1-41cd-b08f-c549c67921f2" providerId="ADAL" clId="{59359F14-F307-4528-BFB1-7DF9B41477C4}" dt="2021-07-16T08:24:25.081" v="56" actId="478"/>
          <ac:cxnSpMkLst>
            <pc:docMk/>
            <pc:sldMk cId="887917045" sldId="903"/>
            <ac:cxnSpMk id="181" creationId="{EACF26C3-A44B-41C8-AD09-A425AC2D9AC6}"/>
          </ac:cxnSpMkLst>
        </pc:cxnChg>
        <pc:cxnChg chg="del mod">
          <ac:chgData name="Sharad Padmakar Thute" userId="7e5dc4a6-91e1-41cd-b08f-c549c67921f2" providerId="ADAL" clId="{59359F14-F307-4528-BFB1-7DF9B41477C4}" dt="2021-07-16T08:24:25.081" v="56" actId="478"/>
          <ac:cxnSpMkLst>
            <pc:docMk/>
            <pc:sldMk cId="887917045" sldId="903"/>
            <ac:cxnSpMk id="182" creationId="{DA50B576-34B0-4F8E-840E-6C874525F744}"/>
          </ac:cxnSpMkLst>
        </pc:cxnChg>
        <pc:cxnChg chg="del mod">
          <ac:chgData name="Sharad Padmakar Thute" userId="7e5dc4a6-91e1-41cd-b08f-c549c67921f2" providerId="ADAL" clId="{59359F14-F307-4528-BFB1-7DF9B41477C4}" dt="2021-07-16T08:24:25.081" v="56" actId="478"/>
          <ac:cxnSpMkLst>
            <pc:docMk/>
            <pc:sldMk cId="887917045" sldId="903"/>
            <ac:cxnSpMk id="183" creationId="{7B9BCF44-3C63-40D8-BB33-EC5979FDC135}"/>
          </ac:cxnSpMkLst>
        </pc:cxnChg>
        <pc:cxnChg chg="del mod">
          <ac:chgData name="Sharad Padmakar Thute" userId="7e5dc4a6-91e1-41cd-b08f-c549c67921f2" providerId="ADAL" clId="{59359F14-F307-4528-BFB1-7DF9B41477C4}" dt="2021-07-16T08:24:25.081" v="56" actId="478"/>
          <ac:cxnSpMkLst>
            <pc:docMk/>
            <pc:sldMk cId="887917045" sldId="903"/>
            <ac:cxnSpMk id="188" creationId="{0CF32BCD-CC36-4383-BD43-6E0043323A06}"/>
          </ac:cxnSpMkLst>
        </pc:cxnChg>
      </pc:sldChg>
      <pc:sldMasterChg chg="delSldLayout">
        <pc:chgData name="Sharad Padmakar Thute" userId="7e5dc4a6-91e1-41cd-b08f-c549c67921f2" providerId="ADAL" clId="{59359F14-F307-4528-BFB1-7DF9B41477C4}" dt="2021-07-16T08:24:34.004" v="59" actId="47"/>
        <pc:sldMasterMkLst>
          <pc:docMk/>
          <pc:sldMasterMk cId="2815939076" sldId="2147483666"/>
        </pc:sldMasterMkLst>
        <pc:sldLayoutChg chg="del">
          <pc:chgData name="Sharad Padmakar Thute" userId="7e5dc4a6-91e1-41cd-b08f-c549c67921f2" providerId="ADAL" clId="{59359F14-F307-4528-BFB1-7DF9B41477C4}" dt="2021-07-16T08:24:34.004" v="59" actId="47"/>
          <pc:sldLayoutMkLst>
            <pc:docMk/>
            <pc:sldMasterMk cId="2815939076" sldId="2147483666"/>
            <pc:sldLayoutMk cId="1485762194" sldId="214748380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sz="quarter" idx="1"/>
          </p:nvPr>
        </p:nvSpPr>
        <p:spPr>
          <a:xfrm>
            <a:off x="3898102" y="0"/>
            <a:ext cx="2982119" cy="466434"/>
          </a:xfrm>
          <a:prstGeom prst="rect">
            <a:avLst/>
          </a:prstGeom>
        </p:spPr>
        <p:txBody>
          <a:bodyPr vert="horz" lIns="92446" tIns="46223" rIns="92446" bIns="46223" rtlCol="0"/>
          <a:lstStyle>
            <a:lvl1pPr algn="r">
              <a:defRPr sz="1200"/>
            </a:lvl1pPr>
          </a:lstStyle>
          <a:p>
            <a:fld id="{78694190-6B72-4DB2-9454-A5BBBF98115C}" type="datetimeFigureOut">
              <a:rPr lang="en-US" smtClean="0"/>
              <a:t>7/16/2021</a:t>
            </a:fld>
            <a:endParaRPr lang="en-US"/>
          </a:p>
        </p:txBody>
      </p:sp>
      <p:sp>
        <p:nvSpPr>
          <p:cNvPr id="4" name="Footer Placeholder 3"/>
          <p:cNvSpPr>
            <a:spLocks noGrp="1"/>
          </p:cNvSpPr>
          <p:nvPr>
            <p:ph type="ftr" sz="quarter" idx="2"/>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5" name="Slide Number Placeholder 4"/>
          <p:cNvSpPr>
            <a:spLocks noGrp="1"/>
          </p:cNvSpPr>
          <p:nvPr>
            <p:ph type="sldNum" sz="quarter" idx="3"/>
          </p:nvPr>
        </p:nvSpPr>
        <p:spPr>
          <a:xfrm>
            <a:off x="3898102" y="8829967"/>
            <a:ext cx="2982119" cy="466433"/>
          </a:xfrm>
          <a:prstGeom prst="rect">
            <a:avLst/>
          </a:prstGeom>
        </p:spPr>
        <p:txBody>
          <a:bodyPr vert="horz" lIns="92446" tIns="46223" rIns="92446" bIns="46223" rtlCol="0" anchor="b"/>
          <a:lstStyle>
            <a:lvl1pPr algn="r">
              <a:defRPr sz="1200"/>
            </a:lvl1pPr>
          </a:lstStyle>
          <a:p>
            <a:fld id="{F61C4305-0774-493B-9783-D159E1B92CF8}" type="slidenum">
              <a:rPr lang="en-US" smtClean="0"/>
              <a:t>‹#›</a:t>
            </a:fld>
            <a:endParaRPr lang="en-US"/>
          </a:p>
        </p:txBody>
      </p:sp>
    </p:spTree>
    <p:extLst>
      <p:ext uri="{BB962C8B-B14F-4D97-AF65-F5344CB8AC3E}">
        <p14:creationId xmlns:p14="http://schemas.microsoft.com/office/powerpoint/2010/main" val="23566714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atin typeface="Tahoma" panose="020B0604030504040204" pitchFamily="34" charset="0"/>
              </a:defRPr>
            </a:lvl1pPr>
          </a:lstStyle>
          <a:p>
            <a:endParaRPr lang="en-US"/>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atin typeface="Tahoma" panose="020B0604030504040204" pitchFamily="34" charset="0"/>
              </a:defRPr>
            </a:lvl1pPr>
          </a:lstStyle>
          <a:p>
            <a:fld id="{AA7278E0-0FA7-4A2B-82D8-F49A3B561074}" type="datetimeFigureOut">
              <a:rPr lang="en-US" smtClean="0"/>
              <a:pPr/>
              <a:t>7/16/2021</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atin typeface="Tahoma" panose="020B0604030504040204" pitchFamily="34" charset="0"/>
              </a:defRPr>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atin typeface="Tahoma" panose="020B0604030504040204" pitchFamily="34" charset="0"/>
              </a:defRPr>
            </a:lvl1pPr>
          </a:lstStyle>
          <a:p>
            <a:fld id="{F91D0F3B-BFCD-49DE-97B5-D5AEE0297241}" type="slidenum">
              <a:rPr lang="en-US" smtClean="0"/>
              <a:pPr/>
              <a:t>‹#›</a:t>
            </a:fld>
            <a:endParaRPr lang="en-US"/>
          </a:p>
        </p:txBody>
      </p:sp>
    </p:spTree>
    <p:extLst>
      <p:ext uri="{BB962C8B-B14F-4D97-AF65-F5344CB8AC3E}">
        <p14:creationId xmlns:p14="http://schemas.microsoft.com/office/powerpoint/2010/main" val="3727466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ahoma" panose="020B0604030504040204" pitchFamily="34" charset="0"/>
        <a:ea typeface="+mn-ea"/>
        <a:cs typeface="+mn-cs"/>
      </a:defRPr>
    </a:lvl1pPr>
    <a:lvl2pPr marL="457200" algn="l" defTabSz="914400" rtl="0" eaLnBrk="1" latinLnBrk="0" hangingPunct="1">
      <a:defRPr sz="1200" kern="1200">
        <a:solidFill>
          <a:schemeClr val="tx1"/>
        </a:solidFill>
        <a:latin typeface="Tahoma" panose="020B0604030504040204" pitchFamily="34" charset="0"/>
        <a:ea typeface="+mn-ea"/>
        <a:cs typeface="+mn-cs"/>
      </a:defRPr>
    </a:lvl2pPr>
    <a:lvl3pPr marL="914400" algn="l" defTabSz="914400" rtl="0" eaLnBrk="1" latinLnBrk="0" hangingPunct="1">
      <a:defRPr sz="1200" kern="1200">
        <a:solidFill>
          <a:schemeClr val="tx1"/>
        </a:solidFill>
        <a:latin typeface="Tahoma" panose="020B0604030504040204" pitchFamily="34" charset="0"/>
        <a:ea typeface="+mn-ea"/>
        <a:cs typeface="+mn-cs"/>
      </a:defRPr>
    </a:lvl3pPr>
    <a:lvl4pPr marL="1371600" algn="l" defTabSz="914400" rtl="0" eaLnBrk="1" latinLnBrk="0" hangingPunct="1">
      <a:defRPr sz="1200" kern="1200">
        <a:solidFill>
          <a:schemeClr val="tx1"/>
        </a:solidFill>
        <a:latin typeface="Tahoma" panose="020B0604030504040204" pitchFamily="34" charset="0"/>
        <a:ea typeface="+mn-ea"/>
        <a:cs typeface="+mn-cs"/>
      </a:defRPr>
    </a:lvl4pPr>
    <a:lvl5pPr marL="1828800" algn="l" defTabSz="914400" rtl="0" eaLnBrk="1" latinLnBrk="0" hangingPunct="1">
      <a:defRPr sz="1200" kern="1200">
        <a:solidFill>
          <a:schemeClr val="tx1"/>
        </a:solidFill>
        <a:latin typeface="Tahom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F91D0F3B-BFCD-49DE-97B5-D5AEE0297241}" type="slidenum">
              <a:rPr lang="en-US" smtClean="0"/>
              <a:pPr/>
              <a:t>5</a:t>
            </a:fld>
            <a:endParaRPr lang="en-US"/>
          </a:p>
        </p:txBody>
      </p:sp>
    </p:spTree>
    <p:extLst>
      <p:ext uri="{BB962C8B-B14F-4D97-AF65-F5344CB8AC3E}">
        <p14:creationId xmlns:p14="http://schemas.microsoft.com/office/powerpoint/2010/main" val="40516542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9.jpeg"/><Relationship Id="rId7" Type="http://schemas.openxmlformats.org/officeDocument/2006/relationships/image" Target="../media/image22.emf"/><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21.emf"/><Relationship Id="rId5" Type="http://schemas.openxmlformats.org/officeDocument/2006/relationships/image" Target="../media/image20.pn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28.emf"/><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1.jpeg"/><Relationship Id="rId1" Type="http://schemas.openxmlformats.org/officeDocument/2006/relationships/slideMaster" Target="../slideMasters/slideMaster1.xml"/><Relationship Id="rId4" Type="http://schemas.openxmlformats.org/officeDocument/2006/relationships/image" Target="../media/image3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39.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object 2"/>
          <p:cNvSpPr/>
          <p:nvPr/>
        </p:nvSpPr>
        <p:spPr>
          <a:xfrm>
            <a:off x="5540957" y="1142290"/>
            <a:ext cx="1110651" cy="4613149"/>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grpSp>
        <p:nvGrpSpPr>
          <p:cNvPr id="2" name="Group 1"/>
          <p:cNvGrpSpPr/>
          <p:nvPr/>
        </p:nvGrpSpPr>
        <p:grpSpPr>
          <a:xfrm>
            <a:off x="-11894" y="2872208"/>
            <a:ext cx="12215771" cy="1153909"/>
            <a:chOff x="-8920" y="2154156"/>
            <a:chExt cx="9161828" cy="865432"/>
          </a:xfrm>
          <a:solidFill>
            <a:srgbClr val="007DC3"/>
          </a:solidFill>
        </p:grpSpPr>
        <p:sp>
          <p:nvSpPr>
            <p:cNvPr id="5" name="object 3"/>
            <p:cNvSpPr/>
            <p:nvPr/>
          </p:nvSpPr>
          <p:spPr>
            <a:xfrm>
              <a:off x="3114541"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6" name="object 4"/>
            <p:cNvSpPr/>
            <p:nvPr/>
          </p:nvSpPr>
          <p:spPr>
            <a:xfrm>
              <a:off x="259395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7" name="object 5"/>
            <p:cNvSpPr/>
            <p:nvPr/>
          </p:nvSpPr>
          <p:spPr>
            <a:xfrm>
              <a:off x="2073387"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8" name="object 6"/>
            <p:cNvSpPr/>
            <p:nvPr/>
          </p:nvSpPr>
          <p:spPr>
            <a:xfrm>
              <a:off x="155281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9" name="object 7"/>
            <p:cNvSpPr/>
            <p:nvPr/>
          </p:nvSpPr>
          <p:spPr>
            <a:xfrm>
              <a:off x="103224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10" name="object 8"/>
            <p:cNvSpPr/>
            <p:nvPr/>
          </p:nvSpPr>
          <p:spPr>
            <a:xfrm>
              <a:off x="51166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11" name="object 9"/>
            <p:cNvSpPr/>
            <p:nvPr/>
          </p:nvSpPr>
          <p:spPr>
            <a:xfrm>
              <a:off x="-8920"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12" name="object 20"/>
            <p:cNvSpPr/>
            <p:nvPr/>
          </p:nvSpPr>
          <p:spPr>
            <a:xfrm>
              <a:off x="904870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13" name="object 21"/>
            <p:cNvSpPr/>
            <p:nvPr/>
          </p:nvSpPr>
          <p:spPr>
            <a:xfrm>
              <a:off x="852813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14" name="object 22"/>
            <p:cNvSpPr/>
            <p:nvPr/>
          </p:nvSpPr>
          <p:spPr>
            <a:xfrm>
              <a:off x="8007566"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15" name="object 23"/>
            <p:cNvSpPr/>
            <p:nvPr/>
          </p:nvSpPr>
          <p:spPr>
            <a:xfrm>
              <a:off x="748699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16" name="object 24"/>
            <p:cNvSpPr/>
            <p:nvPr/>
          </p:nvSpPr>
          <p:spPr>
            <a:xfrm>
              <a:off x="6966413"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17" name="object 25"/>
            <p:cNvSpPr/>
            <p:nvPr/>
          </p:nvSpPr>
          <p:spPr>
            <a:xfrm>
              <a:off x="644584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18" name="object 26"/>
            <p:cNvSpPr/>
            <p:nvPr/>
          </p:nvSpPr>
          <p:spPr>
            <a:xfrm>
              <a:off x="592527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19" name="object 27"/>
            <p:cNvSpPr/>
            <p:nvPr/>
          </p:nvSpPr>
          <p:spPr>
            <a:xfrm>
              <a:off x="540467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20" name="object 28"/>
            <p:cNvSpPr/>
            <p:nvPr/>
          </p:nvSpPr>
          <p:spPr>
            <a:xfrm>
              <a:off x="363512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grpSp>
      <p:sp>
        <p:nvSpPr>
          <p:cNvPr id="22" name="Title 21"/>
          <p:cNvSpPr>
            <a:spLocks noGrp="1"/>
          </p:cNvSpPr>
          <p:nvPr>
            <p:ph type="title" hasCustomPrompt="1"/>
          </p:nvPr>
        </p:nvSpPr>
        <p:spPr>
          <a:xfrm>
            <a:off x="1" y="326148"/>
            <a:ext cx="12192000" cy="1143000"/>
          </a:xfrm>
          <a:prstGeom prst="rect">
            <a:avLst/>
          </a:prstGeom>
        </p:spPr>
        <p:txBody>
          <a:bodyPr vert="horz"/>
          <a:lstStyle>
            <a:lvl1pPr algn="ctr">
              <a:defRPr>
                <a:solidFill>
                  <a:srgbClr val="007DC3"/>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pic>
        <p:nvPicPr>
          <p:cNvPr id="21" name="Picture 20"/>
          <p:cNvPicPr>
            <a:picLocks noChangeAspect="1"/>
          </p:cNvPicPr>
          <p:nvPr/>
        </p:nvPicPr>
        <p:blipFill>
          <a:blip r:embed="rId2"/>
          <a:stretch>
            <a:fillRect/>
          </a:stretch>
        </p:blipFill>
        <p:spPr>
          <a:xfrm>
            <a:off x="10713113" y="6015481"/>
            <a:ext cx="1212887" cy="620353"/>
          </a:xfrm>
          <a:prstGeom prst="rect">
            <a:avLst/>
          </a:prstGeom>
        </p:spPr>
      </p:pic>
      <p:pic>
        <p:nvPicPr>
          <p:cNvPr id="23" name="Picture 22"/>
          <p:cNvPicPr>
            <a:picLocks noChangeAspect="1"/>
          </p:cNvPicPr>
          <p:nvPr/>
        </p:nvPicPr>
        <p:blipFill rotWithShape="1">
          <a:blip r:embed="rId3"/>
          <a:srcRect b="3024"/>
          <a:stretch/>
        </p:blipFill>
        <p:spPr>
          <a:xfrm>
            <a:off x="5321863" y="1110406"/>
            <a:ext cx="1448192" cy="4638436"/>
          </a:xfrm>
          <a:prstGeom prst="rect">
            <a:avLst/>
          </a:prstGeom>
        </p:spPr>
      </p:pic>
    </p:spTree>
    <p:extLst>
      <p:ext uri="{BB962C8B-B14F-4D97-AF65-F5344CB8AC3E}">
        <p14:creationId xmlns:p14="http://schemas.microsoft.com/office/powerpoint/2010/main" val="178883293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3_Custom Layout">
    <p:spTree>
      <p:nvGrpSpPr>
        <p:cNvPr id="1" name=""/>
        <p:cNvGrpSpPr/>
        <p:nvPr/>
      </p:nvGrpSpPr>
      <p:grpSpPr>
        <a:xfrm>
          <a:off x="0" y="0"/>
          <a:ext cx="0" cy="0"/>
          <a:chOff x="0" y="0"/>
          <a:chExt cx="0" cy="0"/>
        </a:xfrm>
      </p:grpSpPr>
      <p:grpSp>
        <p:nvGrpSpPr>
          <p:cNvPr id="16" name="Group 15"/>
          <p:cNvGrpSpPr/>
          <p:nvPr/>
        </p:nvGrpSpPr>
        <p:grpSpPr>
          <a:xfrm>
            <a:off x="-11894" y="0"/>
            <a:ext cx="12215771" cy="6858000"/>
            <a:chOff x="-8920" y="0"/>
            <a:chExt cx="9161828" cy="5143500"/>
          </a:xfrm>
        </p:grpSpPr>
        <p:sp>
          <p:nvSpPr>
            <p:cNvPr id="17" name="Rectangle 16"/>
            <p:cNvSpPr/>
            <p:nvPr/>
          </p:nvSpPr>
          <p:spPr>
            <a:xfrm>
              <a:off x="0" y="0"/>
              <a:ext cx="9144000" cy="5143500"/>
            </a:xfrm>
            <a:prstGeom prst="rect">
              <a:avLst/>
            </a:prstGeom>
            <a:solidFill>
              <a:srgbClr val="D9E6DC"/>
            </a:solidFill>
            <a:ln>
              <a:noFill/>
            </a:ln>
          </p:spPr>
          <p:txBody>
            <a:bodyPr vert="horz" wrap="square" lIns="91440" tIns="45720" rIns="91440" bIns="45720" numCol="1" anchor="t" anchorCtr="0" compatLnSpc="1">
              <a:prstTxWarp prst="textNoShape">
                <a:avLst/>
              </a:prstTxWarp>
            </a:bodyPr>
            <a:lstStyle/>
            <a:p>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18" name="Picture 17"/>
            <p:cNvPicPr>
              <a:picLocks noChangeAspect="1"/>
            </p:cNvPicPr>
            <p:nvPr/>
          </p:nvPicPr>
          <p:blipFill>
            <a:blip r:embed="rId2"/>
            <a:stretch>
              <a:fillRect/>
            </a:stretch>
          </p:blipFill>
          <p:spPr>
            <a:xfrm>
              <a:off x="8034834" y="4511610"/>
              <a:ext cx="909665" cy="465265"/>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1929" y="864821"/>
              <a:ext cx="832986" cy="3476226"/>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7530" y="864819"/>
              <a:ext cx="832986" cy="3476230"/>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50290" y="864821"/>
              <a:ext cx="832985" cy="3476226"/>
            </a:xfrm>
            <a:prstGeom prst="rect">
              <a:avLst/>
            </a:prstGeom>
          </p:spPr>
        </p:pic>
        <p:grpSp>
          <p:nvGrpSpPr>
            <p:cNvPr id="25" name="Group 24"/>
            <p:cNvGrpSpPr/>
            <p:nvPr/>
          </p:nvGrpSpPr>
          <p:grpSpPr>
            <a:xfrm>
              <a:off x="-8920" y="2154156"/>
              <a:ext cx="9161828" cy="865432"/>
              <a:chOff x="-8920" y="2154156"/>
              <a:chExt cx="9161828" cy="865432"/>
            </a:xfrm>
          </p:grpSpPr>
          <p:sp>
            <p:nvSpPr>
              <p:cNvPr id="26" name="object 9"/>
              <p:cNvSpPr/>
              <p:nvPr/>
            </p:nvSpPr>
            <p:spPr>
              <a:xfrm>
                <a:off x="-8920"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27" name="object 20"/>
              <p:cNvSpPr/>
              <p:nvPr/>
            </p:nvSpPr>
            <p:spPr>
              <a:xfrm>
                <a:off x="904870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28" name="object 9"/>
              <p:cNvSpPr/>
              <p:nvPr/>
            </p:nvSpPr>
            <p:spPr>
              <a:xfrm>
                <a:off x="509139"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29" name="object 9"/>
              <p:cNvSpPr/>
              <p:nvPr/>
            </p:nvSpPr>
            <p:spPr>
              <a:xfrm>
                <a:off x="1022581"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30" name="object 9"/>
              <p:cNvSpPr/>
              <p:nvPr/>
            </p:nvSpPr>
            <p:spPr>
              <a:xfrm>
                <a:off x="1555457"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31" name="object 9"/>
              <p:cNvSpPr/>
              <p:nvPr/>
            </p:nvSpPr>
            <p:spPr>
              <a:xfrm>
                <a:off x="2076640"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32" name="object 9"/>
              <p:cNvSpPr/>
              <p:nvPr/>
            </p:nvSpPr>
            <p:spPr>
              <a:xfrm>
                <a:off x="2591473"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33" name="object 9"/>
              <p:cNvSpPr/>
              <p:nvPr/>
            </p:nvSpPr>
            <p:spPr>
              <a:xfrm>
                <a:off x="8000962"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34" name="object 9"/>
              <p:cNvSpPr/>
              <p:nvPr/>
            </p:nvSpPr>
            <p:spPr>
              <a:xfrm>
                <a:off x="8514889"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35" name="object 9"/>
              <p:cNvSpPr/>
              <p:nvPr/>
            </p:nvSpPr>
            <p:spPr>
              <a:xfrm>
                <a:off x="3109484"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latin typeface="Tahoma" panose="020B0604030504040204" pitchFamily="34" charset="0"/>
                  <a:ea typeface="Tahoma" panose="020B0604030504040204" pitchFamily="34" charset="0"/>
                  <a:cs typeface="Tahoma" panose="020B0604030504040204" pitchFamily="34" charset="0"/>
                </a:endParaRPr>
              </a:p>
            </p:txBody>
          </p:sp>
        </p:grpSp>
      </p:grpSp>
      <p:sp>
        <p:nvSpPr>
          <p:cNvPr id="40" name="Shape 40"/>
          <p:cNvSpPr>
            <a:spLocks noGrp="1"/>
          </p:cNvSpPr>
          <p:nvPr>
            <p:ph type="title"/>
          </p:nvPr>
        </p:nvSpPr>
        <p:spPr>
          <a:xfrm>
            <a:off x="331947" y="321334"/>
            <a:ext cx="6688500" cy="1273004"/>
          </a:xfrm>
          <a:prstGeom prst="rect">
            <a:avLst/>
          </a:prstGeom>
        </p:spPr>
        <p:txBody>
          <a:bodyPr anchor="t">
            <a:noAutofit/>
          </a:bodyPr>
          <a:lstStyle>
            <a:lvl1pPr>
              <a:defRPr kumimoji="0" sz="2933" normalizeH="0"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sym typeface="Calibri"/>
              </a:defRPr>
            </a:lvl1pPr>
          </a:lstStyle>
          <a:p>
            <a:pPr lvl="0" fontAlgn="auto" hangingPunct="1">
              <a:lnSpc>
                <a:spcPts val="3200"/>
              </a:lnSpc>
            </a:pPr>
            <a:r>
              <a:rPr lang="en-US"/>
              <a:t>Click to edit Master title style</a:t>
            </a:r>
            <a:endParaRPr/>
          </a:p>
        </p:txBody>
      </p:sp>
      <p:sp>
        <p:nvSpPr>
          <p:cNvPr id="15" name="Shape 42"/>
          <p:cNvSpPr>
            <a:spLocks noGrp="1"/>
          </p:cNvSpPr>
          <p:nvPr>
            <p:ph type="sldNum" sz="quarter" idx="2"/>
          </p:nvPr>
        </p:nvSpPr>
        <p:spPr>
          <a:xfrm>
            <a:off x="308518" y="6340177"/>
            <a:ext cx="624383" cy="372535"/>
          </a:xfrm>
          <a:prstGeom prst="rect">
            <a:avLst/>
          </a:prstGeom>
        </p:spPr>
        <p:txBody>
          <a:bodyPr/>
          <a:lstStyle>
            <a:lvl1pPr algn="l">
              <a:defRPr sz="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547AFBBE-4013-452C-9B11-50790308941A}" type="slidenum">
              <a:rPr lang="en-US" smtClean="0"/>
              <a:pPr/>
              <a:t>‹#›</a:t>
            </a:fld>
            <a:endParaRPr lang="en-US"/>
          </a:p>
        </p:txBody>
      </p:sp>
    </p:spTree>
    <p:extLst>
      <p:ext uri="{BB962C8B-B14F-4D97-AF65-F5344CB8AC3E}">
        <p14:creationId xmlns:p14="http://schemas.microsoft.com/office/powerpoint/2010/main" val="244359050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4_Custom Layout">
    <p:spTree>
      <p:nvGrpSpPr>
        <p:cNvPr id="1" name=""/>
        <p:cNvGrpSpPr/>
        <p:nvPr/>
      </p:nvGrpSpPr>
      <p:grpSpPr>
        <a:xfrm>
          <a:off x="0" y="0"/>
          <a:ext cx="0" cy="0"/>
          <a:chOff x="0" y="0"/>
          <a:chExt cx="0" cy="0"/>
        </a:xfrm>
      </p:grpSpPr>
      <p:grpSp>
        <p:nvGrpSpPr>
          <p:cNvPr id="16" name="Group 15"/>
          <p:cNvGrpSpPr/>
          <p:nvPr/>
        </p:nvGrpSpPr>
        <p:grpSpPr>
          <a:xfrm>
            <a:off x="0" y="0"/>
            <a:ext cx="12192000" cy="6858000"/>
            <a:chOff x="0" y="0"/>
            <a:chExt cx="9144000" cy="51435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2" name="Picture 21"/>
            <p:cNvPicPr>
              <a:picLocks noChangeAspect="1"/>
            </p:cNvPicPr>
            <p:nvPr/>
          </p:nvPicPr>
          <p:blipFill>
            <a:blip r:embed="rId3"/>
            <a:stretch>
              <a:fillRect/>
            </a:stretch>
          </p:blipFill>
          <p:spPr>
            <a:xfrm>
              <a:off x="5418425" y="2516544"/>
              <a:ext cx="199450" cy="172781"/>
            </a:xfrm>
            <a:prstGeom prst="rect">
              <a:avLst/>
            </a:prstGeom>
          </p:spPr>
        </p:pic>
        <p:pic>
          <p:nvPicPr>
            <p:cNvPr id="23" name="Picture 22"/>
            <p:cNvPicPr>
              <a:picLocks noChangeAspect="1"/>
            </p:cNvPicPr>
            <p:nvPr/>
          </p:nvPicPr>
          <p:blipFill>
            <a:blip r:embed="rId4"/>
            <a:stretch>
              <a:fillRect/>
            </a:stretch>
          </p:blipFill>
          <p:spPr>
            <a:xfrm>
              <a:off x="5420249" y="3728156"/>
              <a:ext cx="217581" cy="200063"/>
            </a:xfrm>
            <a:prstGeom prst="rect">
              <a:avLst/>
            </a:prstGeom>
          </p:spPr>
        </p:pic>
        <p:pic>
          <p:nvPicPr>
            <p:cNvPr id="24" name="Picture 23"/>
            <p:cNvPicPr>
              <a:picLocks noChangeAspect="1"/>
            </p:cNvPicPr>
            <p:nvPr/>
          </p:nvPicPr>
          <p:blipFill>
            <a:blip r:embed="rId5"/>
            <a:stretch>
              <a:fillRect/>
            </a:stretch>
          </p:blipFill>
          <p:spPr>
            <a:xfrm>
              <a:off x="6712515" y="1422737"/>
              <a:ext cx="199450" cy="200063"/>
            </a:xfrm>
            <a:prstGeom prst="rect">
              <a:avLst/>
            </a:prstGeom>
          </p:spPr>
        </p:pic>
        <p:pic>
          <p:nvPicPr>
            <p:cNvPr id="25" name="Picture 24"/>
            <p:cNvPicPr>
              <a:picLocks noChangeAspect="1"/>
            </p:cNvPicPr>
            <p:nvPr/>
          </p:nvPicPr>
          <p:blipFill>
            <a:blip r:embed="rId6"/>
            <a:stretch>
              <a:fillRect/>
            </a:stretch>
          </p:blipFill>
          <p:spPr>
            <a:xfrm>
              <a:off x="6630922" y="3425096"/>
              <a:ext cx="181318" cy="118219"/>
            </a:xfrm>
            <a:prstGeom prst="rect">
              <a:avLst/>
            </a:prstGeom>
          </p:spPr>
        </p:pic>
        <p:pic>
          <p:nvPicPr>
            <p:cNvPr id="26" name="Picture 25"/>
            <p:cNvPicPr>
              <a:picLocks noChangeAspect="1"/>
            </p:cNvPicPr>
            <p:nvPr/>
          </p:nvPicPr>
          <p:blipFill>
            <a:blip r:embed="rId7"/>
            <a:stretch>
              <a:fillRect/>
            </a:stretch>
          </p:blipFill>
          <p:spPr>
            <a:xfrm>
              <a:off x="8034834" y="4511610"/>
              <a:ext cx="909665" cy="465265"/>
            </a:xfrm>
            <a:prstGeom prst="rect">
              <a:avLst/>
            </a:prstGeom>
          </p:spPr>
        </p:pic>
      </p:grpSp>
      <p:sp>
        <p:nvSpPr>
          <p:cNvPr id="40" name="Shape 40"/>
          <p:cNvSpPr>
            <a:spLocks noGrp="1"/>
          </p:cNvSpPr>
          <p:nvPr>
            <p:ph type="title"/>
          </p:nvPr>
        </p:nvSpPr>
        <p:spPr>
          <a:xfrm>
            <a:off x="331947" y="321334"/>
            <a:ext cx="6688500" cy="1273004"/>
          </a:xfrm>
          <a:prstGeom prst="rect">
            <a:avLst/>
          </a:prstGeom>
        </p:spPr>
        <p:txBody>
          <a:bodyPr anchor="t">
            <a:noAutofit/>
          </a:bodyPr>
          <a:lstStyle>
            <a:lvl1pPr>
              <a:defRPr kumimoji="0" sz="2933" normalizeH="0"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sym typeface="Calibri"/>
              </a:defRPr>
            </a:lvl1pPr>
          </a:lstStyle>
          <a:p>
            <a:pPr lvl="0" fontAlgn="auto" hangingPunct="1">
              <a:lnSpc>
                <a:spcPts val="3200"/>
              </a:lnSpc>
            </a:pPr>
            <a:r>
              <a:rPr lang="en-US"/>
              <a:t>Click to edit Master title style</a:t>
            </a:r>
            <a:endParaRPr/>
          </a:p>
        </p:txBody>
      </p:sp>
      <p:sp>
        <p:nvSpPr>
          <p:cNvPr id="15" name="Shape 42"/>
          <p:cNvSpPr>
            <a:spLocks noGrp="1"/>
          </p:cNvSpPr>
          <p:nvPr>
            <p:ph type="sldNum" sz="quarter" idx="2"/>
          </p:nvPr>
        </p:nvSpPr>
        <p:spPr>
          <a:xfrm>
            <a:off x="308518" y="6340177"/>
            <a:ext cx="624383" cy="372535"/>
          </a:xfrm>
          <a:prstGeom prst="rect">
            <a:avLst/>
          </a:prstGeom>
        </p:spPr>
        <p:txBody>
          <a:bodyPr/>
          <a:lstStyle>
            <a:lvl1pPr algn="l">
              <a:defRPr sz="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547AFBBE-4013-452C-9B11-50790308941A}" type="slidenum">
              <a:rPr lang="en-US" smtClean="0"/>
              <a:pPr/>
              <a:t>‹#›</a:t>
            </a:fld>
            <a:endParaRPr lang="en-US"/>
          </a:p>
        </p:txBody>
      </p:sp>
    </p:spTree>
    <p:extLst>
      <p:ext uri="{BB962C8B-B14F-4D97-AF65-F5344CB8AC3E}">
        <p14:creationId xmlns:p14="http://schemas.microsoft.com/office/powerpoint/2010/main" val="279846089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5_Custom Layout">
    <p:spTree>
      <p:nvGrpSpPr>
        <p:cNvPr id="1" name=""/>
        <p:cNvGrpSpPr/>
        <p:nvPr/>
      </p:nvGrpSpPr>
      <p:grpSpPr>
        <a:xfrm>
          <a:off x="0" y="0"/>
          <a:ext cx="0" cy="0"/>
          <a:chOff x="0" y="0"/>
          <a:chExt cx="0" cy="0"/>
        </a:xfrm>
      </p:grpSpPr>
      <p:grpSp>
        <p:nvGrpSpPr>
          <p:cNvPr id="3" name="Group 2"/>
          <p:cNvGrpSpPr/>
          <p:nvPr/>
        </p:nvGrpSpPr>
        <p:grpSpPr>
          <a:xfrm>
            <a:off x="0" y="-2165"/>
            <a:ext cx="12192000" cy="7063653"/>
            <a:chOff x="0" y="-1624"/>
            <a:chExt cx="9144000" cy="5297740"/>
          </a:xfrm>
        </p:grpSpPr>
        <p:grpSp>
          <p:nvGrpSpPr>
            <p:cNvPr id="16" name="Group 15"/>
            <p:cNvGrpSpPr/>
            <p:nvPr userDrawn="1"/>
          </p:nvGrpSpPr>
          <p:grpSpPr>
            <a:xfrm>
              <a:off x="0" y="-1624"/>
              <a:ext cx="9144000" cy="5143500"/>
              <a:chOff x="0" y="0"/>
              <a:chExt cx="9144000" cy="51435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E4D0DC"/>
              </a:solid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3262" y="856718"/>
                <a:ext cx="832988" cy="3476234"/>
              </a:xfrm>
              <a:prstGeom prst="rect">
                <a:avLst/>
              </a:prstGeom>
            </p:spPr>
          </p:pic>
        </p:grpSp>
        <p:pic>
          <p:nvPicPr>
            <p:cNvPr id="19" name="Picture 18"/>
            <p:cNvPicPr>
              <a:picLocks noChangeAspect="1"/>
            </p:cNvPicPr>
            <p:nvPr userDrawn="1"/>
          </p:nvPicPr>
          <p:blipFill>
            <a:blip r:embed="rId4"/>
            <a:stretch>
              <a:fillRect/>
            </a:stretch>
          </p:blipFill>
          <p:spPr>
            <a:xfrm>
              <a:off x="8034834" y="4511610"/>
              <a:ext cx="909665" cy="465265"/>
            </a:xfrm>
            <a:prstGeom prst="rect">
              <a:avLst/>
            </a:prstGeom>
          </p:spPr>
        </p:pic>
        <p:pic>
          <p:nvPicPr>
            <p:cNvPr id="20" name="Picture 1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019373" y="3495955"/>
              <a:ext cx="2547533" cy="1800161"/>
            </a:xfrm>
            <a:prstGeom prst="rect">
              <a:avLst/>
            </a:prstGeom>
          </p:spPr>
        </p:pic>
        <p:grpSp>
          <p:nvGrpSpPr>
            <p:cNvPr id="21" name="Group 20"/>
            <p:cNvGrpSpPr/>
            <p:nvPr userDrawn="1"/>
          </p:nvGrpSpPr>
          <p:grpSpPr>
            <a:xfrm>
              <a:off x="6638739" y="1383543"/>
              <a:ext cx="2405250" cy="210672"/>
              <a:chOff x="6638739" y="1383543"/>
              <a:chExt cx="2405250" cy="210672"/>
            </a:xfrm>
          </p:grpSpPr>
          <p:sp>
            <p:nvSpPr>
              <p:cNvPr id="22" name="Rectangle 21"/>
              <p:cNvSpPr/>
              <p:nvPr/>
            </p:nvSpPr>
            <p:spPr>
              <a:xfrm>
                <a:off x="6818477" y="1383543"/>
                <a:ext cx="2225512" cy="192409"/>
              </a:xfrm>
              <a:prstGeom prst="rect">
                <a:avLst/>
              </a:prstGeom>
            </p:spPr>
            <p:txBody>
              <a:bodyPr wrap="square">
                <a:spAutoFit/>
              </a:bodyPr>
              <a:lstStyle/>
              <a:p>
                <a:r>
                  <a:rPr lang="en-US" sz="1067" b="1">
                    <a:solidFill>
                      <a:srgbClr val="0C1A37"/>
                    </a:solidFill>
                    <a:latin typeface="Tahoma" panose="020B0604030504040204" pitchFamily="34" charset="0"/>
                    <a:ea typeface="Tahoma" panose="020B0604030504040204" pitchFamily="34" charset="0"/>
                    <a:cs typeface="Tahoma" panose="020B0604030504040204" pitchFamily="34" charset="0"/>
                  </a:rPr>
                  <a:t>Benefit 2</a:t>
                </a:r>
              </a:p>
            </p:txBody>
          </p:sp>
          <p:pic>
            <p:nvPicPr>
              <p:cNvPr id="23" name="Picture 22"/>
              <p:cNvPicPr>
                <a:picLocks noChangeAspect="1"/>
              </p:cNvPicPr>
              <p:nvPr/>
            </p:nvPicPr>
            <p:blipFill>
              <a:blip r:embed="rId6"/>
              <a:stretch>
                <a:fillRect/>
              </a:stretch>
            </p:blipFill>
            <p:spPr>
              <a:xfrm>
                <a:off x="6638739" y="1388468"/>
                <a:ext cx="176556" cy="205747"/>
              </a:xfrm>
              <a:prstGeom prst="rect">
                <a:avLst/>
              </a:prstGeom>
            </p:spPr>
          </p:pic>
        </p:grpSp>
        <p:grpSp>
          <p:nvGrpSpPr>
            <p:cNvPr id="24" name="Group 23"/>
            <p:cNvGrpSpPr/>
            <p:nvPr userDrawn="1"/>
          </p:nvGrpSpPr>
          <p:grpSpPr>
            <a:xfrm>
              <a:off x="6632667" y="3246717"/>
              <a:ext cx="2065132" cy="192409"/>
              <a:chOff x="6632667" y="3246717"/>
              <a:chExt cx="2065132" cy="192409"/>
            </a:xfrm>
          </p:grpSpPr>
          <p:sp>
            <p:nvSpPr>
              <p:cNvPr id="25" name="Rectangle 24"/>
              <p:cNvSpPr/>
              <p:nvPr/>
            </p:nvSpPr>
            <p:spPr>
              <a:xfrm>
                <a:off x="6818477" y="3246717"/>
                <a:ext cx="1879322" cy="192409"/>
              </a:xfrm>
              <a:prstGeom prst="rect">
                <a:avLst/>
              </a:prstGeom>
            </p:spPr>
            <p:txBody>
              <a:bodyPr wrap="square">
                <a:spAutoFit/>
              </a:bodyPr>
              <a:lstStyle/>
              <a:p>
                <a:r>
                  <a:rPr lang="en-US" sz="1067" b="1">
                    <a:solidFill>
                      <a:srgbClr val="0C1A37"/>
                    </a:solidFill>
                    <a:latin typeface="Tahoma" panose="020B0604030504040204" pitchFamily="34" charset="0"/>
                    <a:ea typeface="Tahoma" panose="020B0604030504040204" pitchFamily="34" charset="0"/>
                    <a:cs typeface="Tahoma" panose="020B0604030504040204" pitchFamily="34" charset="0"/>
                  </a:rPr>
                  <a:t>Benefit 3</a:t>
                </a:r>
              </a:p>
            </p:txBody>
          </p:sp>
          <p:pic>
            <p:nvPicPr>
              <p:cNvPr id="26" name="Picture 25"/>
              <p:cNvPicPr>
                <a:picLocks noChangeAspect="1"/>
              </p:cNvPicPr>
              <p:nvPr/>
            </p:nvPicPr>
            <p:blipFill>
              <a:blip r:embed="rId7"/>
              <a:stretch>
                <a:fillRect/>
              </a:stretch>
            </p:blipFill>
            <p:spPr>
              <a:xfrm>
                <a:off x="6632667" y="3317306"/>
                <a:ext cx="214497" cy="106250"/>
              </a:xfrm>
              <a:prstGeom prst="rect">
                <a:avLst/>
              </a:prstGeom>
            </p:spPr>
          </p:pic>
        </p:grpSp>
        <p:grpSp>
          <p:nvGrpSpPr>
            <p:cNvPr id="27" name="Group 26"/>
            <p:cNvGrpSpPr/>
            <p:nvPr userDrawn="1"/>
          </p:nvGrpSpPr>
          <p:grpSpPr>
            <a:xfrm>
              <a:off x="2733675" y="2516544"/>
              <a:ext cx="2872893" cy="194742"/>
              <a:chOff x="2733675" y="2516544"/>
              <a:chExt cx="2872893" cy="194742"/>
            </a:xfrm>
          </p:grpSpPr>
          <p:sp>
            <p:nvSpPr>
              <p:cNvPr id="28" name="Rectangle 27"/>
              <p:cNvSpPr/>
              <p:nvPr/>
            </p:nvSpPr>
            <p:spPr>
              <a:xfrm>
                <a:off x="2733675" y="2516544"/>
                <a:ext cx="2698847" cy="192409"/>
              </a:xfrm>
              <a:prstGeom prst="rect">
                <a:avLst/>
              </a:prstGeom>
            </p:spPr>
            <p:txBody>
              <a:bodyPr wrap="square">
                <a:spAutoFit/>
              </a:bodyPr>
              <a:lstStyle/>
              <a:p>
                <a:pPr algn="r"/>
                <a:r>
                  <a:rPr lang="en-US" sz="1067" b="1">
                    <a:solidFill>
                      <a:srgbClr val="0C1A37"/>
                    </a:solidFill>
                    <a:latin typeface="Tahoma" panose="020B0604030504040204" pitchFamily="34" charset="0"/>
                    <a:ea typeface="Tahoma" panose="020B0604030504040204" pitchFamily="34" charset="0"/>
                    <a:cs typeface="Tahoma" panose="020B0604030504040204" pitchFamily="34" charset="0"/>
                  </a:rPr>
                  <a:t>Benefit 1</a:t>
                </a:r>
              </a:p>
            </p:txBody>
          </p:sp>
          <p:pic>
            <p:nvPicPr>
              <p:cNvPr id="29" name="Picture 28"/>
              <p:cNvPicPr>
                <a:picLocks noChangeAspect="1"/>
              </p:cNvPicPr>
              <p:nvPr/>
            </p:nvPicPr>
            <p:blipFill>
              <a:blip r:embed="rId8"/>
              <a:stretch>
                <a:fillRect/>
              </a:stretch>
            </p:blipFill>
            <p:spPr>
              <a:xfrm>
                <a:off x="5429285" y="2530803"/>
                <a:ext cx="177283" cy="180483"/>
              </a:xfrm>
              <a:prstGeom prst="rect">
                <a:avLst/>
              </a:prstGeom>
            </p:spPr>
          </p:pic>
        </p:grpSp>
        <p:grpSp>
          <p:nvGrpSpPr>
            <p:cNvPr id="30" name="Group 29"/>
            <p:cNvGrpSpPr/>
            <p:nvPr userDrawn="1"/>
          </p:nvGrpSpPr>
          <p:grpSpPr>
            <a:xfrm>
              <a:off x="278841" y="1382919"/>
              <a:ext cx="2288147" cy="383057"/>
              <a:chOff x="278841" y="1415577"/>
              <a:chExt cx="2288147" cy="383057"/>
            </a:xfrm>
          </p:grpSpPr>
          <p:sp>
            <p:nvSpPr>
              <p:cNvPr id="31" name="Rectangle 30"/>
              <p:cNvSpPr/>
              <p:nvPr/>
            </p:nvSpPr>
            <p:spPr>
              <a:xfrm>
                <a:off x="278841" y="1415577"/>
                <a:ext cx="1977709" cy="223091"/>
              </a:xfrm>
              <a:prstGeom prst="rect">
                <a:avLst/>
              </a:prstGeom>
            </p:spPr>
            <p:txBody>
              <a:bodyPr wrap="square">
                <a:spAutoFit/>
              </a:bodyPr>
              <a:lstStyle/>
              <a:p>
                <a:r>
                  <a:rPr lang="en-US" sz="1333" b="1">
                    <a:solidFill>
                      <a:srgbClr val="F06C51"/>
                    </a:solidFill>
                    <a:latin typeface="Tahoma" panose="020B0604030504040204" pitchFamily="34" charset="0"/>
                    <a:ea typeface="Tahoma" panose="020B0604030504040204" pitchFamily="34" charset="0"/>
                    <a:cs typeface="Tahoma" panose="020B0604030504040204" pitchFamily="34" charset="0"/>
                  </a:rPr>
                  <a:t>CHALLENGE</a:t>
                </a:r>
                <a:endParaRPr lang="en-US" sz="1333">
                  <a:solidFill>
                    <a:srgbClr val="0C1A37"/>
                  </a:solidFill>
                  <a:latin typeface="Tahoma" panose="020B0604030504040204" pitchFamily="34" charset="0"/>
                  <a:ea typeface="Tahoma" panose="020B0604030504040204" pitchFamily="34" charset="0"/>
                  <a:cs typeface="Tahoma" panose="020B0604030504040204" pitchFamily="34" charset="0"/>
                </a:endParaRPr>
              </a:p>
            </p:txBody>
          </p:sp>
          <p:sp>
            <p:nvSpPr>
              <p:cNvPr id="32" name="Rectangle 31"/>
              <p:cNvSpPr/>
              <p:nvPr/>
            </p:nvSpPr>
            <p:spPr>
              <a:xfrm>
                <a:off x="278841" y="1606225"/>
                <a:ext cx="2288147" cy="192409"/>
              </a:xfrm>
              <a:prstGeom prst="rect">
                <a:avLst/>
              </a:prstGeom>
            </p:spPr>
            <p:txBody>
              <a:bodyPr wrap="square">
                <a:spAutoFit/>
              </a:bodyPr>
              <a:lstStyle/>
              <a:p>
                <a:r>
                  <a:rPr lang="en-US" sz="1067">
                    <a:solidFill>
                      <a:schemeClr val="tx1"/>
                    </a:solidFill>
                    <a:latin typeface="Tahoma" panose="020B0604030504040204" pitchFamily="34" charset="0"/>
                    <a:ea typeface="Tahoma" panose="020B0604030504040204" pitchFamily="34" charset="0"/>
                    <a:cs typeface="Tahoma" panose="020B0604030504040204" pitchFamily="34" charset="0"/>
                  </a:rPr>
                  <a:t>&lt;Text&gt;</a:t>
                </a:r>
              </a:p>
            </p:txBody>
          </p:sp>
        </p:grpSp>
        <p:grpSp>
          <p:nvGrpSpPr>
            <p:cNvPr id="33" name="Group 32"/>
            <p:cNvGrpSpPr/>
            <p:nvPr userDrawn="1"/>
          </p:nvGrpSpPr>
          <p:grpSpPr>
            <a:xfrm>
              <a:off x="278841" y="3241104"/>
              <a:ext cx="2288147" cy="383057"/>
              <a:chOff x="278841" y="1415577"/>
              <a:chExt cx="2288147" cy="383057"/>
            </a:xfrm>
          </p:grpSpPr>
          <p:sp>
            <p:nvSpPr>
              <p:cNvPr id="34" name="Rectangle 33"/>
              <p:cNvSpPr/>
              <p:nvPr/>
            </p:nvSpPr>
            <p:spPr>
              <a:xfrm>
                <a:off x="278841" y="1415577"/>
                <a:ext cx="1977709" cy="223091"/>
              </a:xfrm>
              <a:prstGeom prst="rect">
                <a:avLst/>
              </a:prstGeom>
            </p:spPr>
            <p:txBody>
              <a:bodyPr wrap="square">
                <a:spAutoFit/>
              </a:bodyPr>
              <a:lstStyle/>
              <a:p>
                <a:r>
                  <a:rPr lang="en-US" sz="1333" b="1">
                    <a:solidFill>
                      <a:srgbClr val="F06C51"/>
                    </a:solidFill>
                    <a:latin typeface="Tahoma" panose="020B0604030504040204" pitchFamily="34" charset="0"/>
                    <a:ea typeface="Tahoma" panose="020B0604030504040204" pitchFamily="34" charset="0"/>
                    <a:cs typeface="Tahoma" panose="020B0604030504040204" pitchFamily="34" charset="0"/>
                  </a:rPr>
                  <a:t>SOLUTION</a:t>
                </a:r>
                <a:endParaRPr lang="en-US" sz="1333">
                  <a:solidFill>
                    <a:srgbClr val="0C1A37"/>
                  </a:solidFill>
                  <a:latin typeface="Tahoma" panose="020B0604030504040204" pitchFamily="34" charset="0"/>
                  <a:ea typeface="Tahoma" panose="020B0604030504040204" pitchFamily="34" charset="0"/>
                  <a:cs typeface="Tahoma" panose="020B0604030504040204" pitchFamily="34" charset="0"/>
                </a:endParaRPr>
              </a:p>
            </p:txBody>
          </p:sp>
          <p:sp>
            <p:nvSpPr>
              <p:cNvPr id="35" name="Rectangle 34"/>
              <p:cNvSpPr/>
              <p:nvPr/>
            </p:nvSpPr>
            <p:spPr>
              <a:xfrm>
                <a:off x="278841" y="1606225"/>
                <a:ext cx="2288147" cy="192409"/>
              </a:xfrm>
              <a:prstGeom prst="rect">
                <a:avLst/>
              </a:prstGeom>
            </p:spPr>
            <p:txBody>
              <a:bodyPr wrap="square">
                <a:spAutoFit/>
              </a:bodyPr>
              <a:lstStyle/>
              <a:p>
                <a:r>
                  <a:rPr lang="en-US" sz="1067">
                    <a:solidFill>
                      <a:schemeClr val="tx1"/>
                    </a:solidFill>
                    <a:latin typeface="Tahoma" panose="020B0604030504040204" pitchFamily="34" charset="0"/>
                    <a:ea typeface="Tahoma" panose="020B0604030504040204" pitchFamily="34" charset="0"/>
                    <a:cs typeface="Tahoma" panose="020B0604030504040204" pitchFamily="34" charset="0"/>
                  </a:rPr>
                  <a:t>&lt;Text&gt;</a:t>
                </a:r>
              </a:p>
            </p:txBody>
          </p:sp>
        </p:grpSp>
      </p:grpSp>
      <p:sp>
        <p:nvSpPr>
          <p:cNvPr id="40" name="Shape 40"/>
          <p:cNvSpPr>
            <a:spLocks noGrp="1"/>
          </p:cNvSpPr>
          <p:nvPr>
            <p:ph type="title" hasCustomPrompt="1"/>
          </p:nvPr>
        </p:nvSpPr>
        <p:spPr>
          <a:xfrm>
            <a:off x="331947" y="321334"/>
            <a:ext cx="6688500" cy="1273004"/>
          </a:xfrm>
          <a:prstGeom prst="rect">
            <a:avLst/>
          </a:prstGeom>
        </p:spPr>
        <p:txBody>
          <a:bodyPr anchor="t">
            <a:noAutofit/>
          </a:bodyPr>
          <a:lstStyle>
            <a:lvl1pPr>
              <a:defRPr kumimoji="0" sz="2933" normalizeH="0" baseline="0"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sym typeface="Calibri"/>
              </a:defRPr>
            </a:lvl1pPr>
          </a:lstStyle>
          <a:p>
            <a:pPr lvl="0" fontAlgn="auto" hangingPunct="1">
              <a:lnSpc>
                <a:spcPts val="3200"/>
              </a:lnSpc>
            </a:pPr>
            <a:r>
              <a:rPr lang="en-US"/>
              <a:t>Case Study: </a:t>
            </a:r>
            <a:endParaRPr/>
          </a:p>
        </p:txBody>
      </p:sp>
      <p:sp>
        <p:nvSpPr>
          <p:cNvPr id="15" name="Shape 42"/>
          <p:cNvSpPr>
            <a:spLocks noGrp="1"/>
          </p:cNvSpPr>
          <p:nvPr>
            <p:ph type="sldNum" sz="quarter" idx="2"/>
          </p:nvPr>
        </p:nvSpPr>
        <p:spPr>
          <a:xfrm>
            <a:off x="308518" y="6340177"/>
            <a:ext cx="624383" cy="372535"/>
          </a:xfrm>
          <a:prstGeom prst="rect">
            <a:avLst/>
          </a:prstGeom>
        </p:spPr>
        <p:txBody>
          <a:bodyPr/>
          <a:lstStyle>
            <a:lvl1pPr algn="l">
              <a:defRPr sz="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547AFBBE-4013-452C-9B11-50790308941A}" type="slidenum">
              <a:rPr lang="en-US" smtClean="0"/>
              <a:pPr/>
              <a:t>‹#›</a:t>
            </a:fld>
            <a:endParaRPr lang="en-US"/>
          </a:p>
        </p:txBody>
      </p:sp>
    </p:spTree>
    <p:extLst>
      <p:ext uri="{BB962C8B-B14F-4D97-AF65-F5344CB8AC3E}">
        <p14:creationId xmlns:p14="http://schemas.microsoft.com/office/powerpoint/2010/main" val="185645741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6_Custom Layout">
    <p:spTree>
      <p:nvGrpSpPr>
        <p:cNvPr id="1" name=""/>
        <p:cNvGrpSpPr/>
        <p:nvPr/>
      </p:nvGrpSpPr>
      <p:grpSpPr>
        <a:xfrm>
          <a:off x="0" y="0"/>
          <a:ext cx="0" cy="0"/>
          <a:chOff x="0" y="0"/>
          <a:chExt cx="0" cy="0"/>
        </a:xfrm>
      </p:grpSpPr>
      <p:grpSp>
        <p:nvGrpSpPr>
          <p:cNvPr id="16" name="Group 15"/>
          <p:cNvGrpSpPr/>
          <p:nvPr/>
        </p:nvGrpSpPr>
        <p:grpSpPr>
          <a:xfrm>
            <a:off x="0" y="0"/>
            <a:ext cx="12192000" cy="6858000"/>
            <a:chOff x="0" y="0"/>
            <a:chExt cx="9144000" cy="51435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E4D0DC"/>
            </a:solidFill>
            <a:ln>
              <a:noFill/>
            </a:ln>
          </p:spPr>
        </p:pic>
        <p:pic>
          <p:nvPicPr>
            <p:cNvPr id="18" name="Picture 17"/>
            <p:cNvPicPr>
              <a:picLocks noChangeAspect="1"/>
            </p:cNvPicPr>
            <p:nvPr/>
          </p:nvPicPr>
          <p:blipFill>
            <a:blip r:embed="rId3"/>
            <a:stretch>
              <a:fillRect/>
            </a:stretch>
          </p:blipFill>
          <p:spPr>
            <a:xfrm>
              <a:off x="8034834" y="4511610"/>
              <a:ext cx="909665" cy="465265"/>
            </a:xfrm>
            <a:prstGeom prst="rect">
              <a:avLst/>
            </a:prstGeom>
          </p:spPr>
        </p:pic>
        <p:pic>
          <p:nvPicPr>
            <p:cNvPr id="36" name="Picture 35"/>
            <p:cNvPicPr>
              <a:picLocks noChangeAspect="1"/>
            </p:cNvPicPr>
            <p:nvPr/>
          </p:nvPicPr>
          <p:blipFill>
            <a:blip r:embed="rId4"/>
            <a:stretch>
              <a:fillRect/>
            </a:stretch>
          </p:blipFill>
          <p:spPr>
            <a:xfrm>
              <a:off x="5397479" y="1370099"/>
              <a:ext cx="199450" cy="181875"/>
            </a:xfrm>
            <a:prstGeom prst="rect">
              <a:avLst/>
            </a:prstGeom>
          </p:spPr>
        </p:pic>
        <p:pic>
          <p:nvPicPr>
            <p:cNvPr id="34" name="Picture 33"/>
            <p:cNvPicPr>
              <a:picLocks noChangeAspect="1"/>
            </p:cNvPicPr>
            <p:nvPr/>
          </p:nvPicPr>
          <p:blipFill>
            <a:blip r:embed="rId5"/>
            <a:stretch>
              <a:fillRect/>
            </a:stretch>
          </p:blipFill>
          <p:spPr>
            <a:xfrm>
              <a:off x="7535022" y="3252313"/>
              <a:ext cx="226647" cy="218250"/>
            </a:xfrm>
            <a:prstGeom prst="rect">
              <a:avLst/>
            </a:prstGeom>
          </p:spPr>
        </p:pic>
        <p:pic>
          <p:nvPicPr>
            <p:cNvPr id="32" name="Picture 31"/>
            <p:cNvPicPr>
              <a:picLocks noChangeAspect="1"/>
            </p:cNvPicPr>
            <p:nvPr/>
          </p:nvPicPr>
          <p:blipFill>
            <a:blip r:embed="rId6"/>
            <a:stretch>
              <a:fillRect/>
            </a:stretch>
          </p:blipFill>
          <p:spPr>
            <a:xfrm>
              <a:off x="6624743" y="966340"/>
              <a:ext cx="213948" cy="213892"/>
            </a:xfrm>
            <a:prstGeom prst="rect">
              <a:avLst/>
            </a:prstGeom>
          </p:spPr>
        </p:pic>
        <p:pic>
          <p:nvPicPr>
            <p:cNvPr id="30" name="Picture 29"/>
            <p:cNvPicPr>
              <a:picLocks noChangeAspect="1"/>
            </p:cNvPicPr>
            <p:nvPr/>
          </p:nvPicPr>
          <p:blipFill>
            <a:blip r:embed="rId7"/>
            <a:stretch>
              <a:fillRect/>
            </a:stretch>
          </p:blipFill>
          <p:spPr>
            <a:xfrm>
              <a:off x="5360327" y="3250786"/>
              <a:ext cx="209382" cy="188773"/>
            </a:xfrm>
            <a:prstGeom prst="rect">
              <a:avLst/>
            </a:prstGeom>
          </p:spPr>
        </p:pic>
        <p:sp>
          <p:nvSpPr>
            <p:cNvPr id="27" name="Rectangle 26"/>
            <p:cNvSpPr/>
            <p:nvPr/>
          </p:nvSpPr>
          <p:spPr>
            <a:xfrm>
              <a:off x="278841" y="1382919"/>
              <a:ext cx="1977709" cy="223091"/>
            </a:xfrm>
            <a:prstGeom prst="rect">
              <a:avLst/>
            </a:prstGeom>
          </p:spPr>
          <p:txBody>
            <a:bodyPr wrap="square">
              <a:spAutoFit/>
            </a:bodyPr>
            <a:lstStyle/>
            <a:p>
              <a:r>
                <a:rPr lang="en-US" sz="1333" b="1">
                  <a:solidFill>
                    <a:srgbClr val="8D2B8E"/>
                  </a:solidFill>
                  <a:latin typeface="Tahoma" panose="020B0604030504040204" pitchFamily="34" charset="0"/>
                  <a:ea typeface="Tahoma" panose="020B0604030504040204" pitchFamily="34" charset="0"/>
                  <a:cs typeface="Tahoma" panose="020B0604030504040204" pitchFamily="34" charset="0"/>
                </a:rPr>
                <a:t>CHALLENGE</a:t>
              </a:r>
              <a:endParaRPr lang="en-US" sz="1333">
                <a:solidFill>
                  <a:srgbClr val="8D2B8E"/>
                </a:solidFill>
                <a:latin typeface="Tahoma" panose="020B0604030504040204" pitchFamily="34" charset="0"/>
                <a:ea typeface="Tahoma" panose="020B0604030504040204" pitchFamily="34" charset="0"/>
                <a:cs typeface="Tahoma" panose="020B0604030504040204" pitchFamily="34" charset="0"/>
              </a:endParaRPr>
            </a:p>
          </p:txBody>
        </p:sp>
        <p:sp>
          <p:nvSpPr>
            <p:cNvPr id="26" name="Rectangle 25"/>
            <p:cNvSpPr/>
            <p:nvPr/>
          </p:nvSpPr>
          <p:spPr>
            <a:xfrm>
              <a:off x="278841" y="3241104"/>
              <a:ext cx="1977709" cy="223091"/>
            </a:xfrm>
            <a:prstGeom prst="rect">
              <a:avLst/>
            </a:prstGeom>
          </p:spPr>
          <p:txBody>
            <a:bodyPr wrap="square">
              <a:spAutoFit/>
            </a:bodyPr>
            <a:lstStyle/>
            <a:p>
              <a:r>
                <a:rPr lang="en-US" sz="1333" b="1">
                  <a:solidFill>
                    <a:srgbClr val="8D2B8E"/>
                  </a:solidFill>
                  <a:latin typeface="Tahoma" panose="020B0604030504040204" pitchFamily="34" charset="0"/>
                  <a:ea typeface="Tahoma" panose="020B0604030504040204" pitchFamily="34" charset="0"/>
                  <a:cs typeface="Tahoma" panose="020B0604030504040204" pitchFamily="34" charset="0"/>
                </a:rPr>
                <a:t>SOLUTION</a:t>
              </a:r>
              <a:endParaRPr lang="en-US" sz="1333">
                <a:solidFill>
                  <a:srgbClr val="8D2B8E"/>
                </a:solidFill>
                <a:latin typeface="Tahoma" panose="020B0604030504040204" pitchFamily="34" charset="0"/>
                <a:ea typeface="Tahoma" panose="020B0604030504040204" pitchFamily="34" charset="0"/>
                <a:cs typeface="Tahoma" panose="020B0604030504040204" pitchFamily="34" charset="0"/>
              </a:endParaRPr>
            </a:p>
          </p:txBody>
        </p:sp>
      </p:grpSp>
      <p:sp>
        <p:nvSpPr>
          <p:cNvPr id="40" name="Shape 40"/>
          <p:cNvSpPr>
            <a:spLocks noGrp="1"/>
          </p:cNvSpPr>
          <p:nvPr>
            <p:ph type="title" hasCustomPrompt="1"/>
          </p:nvPr>
        </p:nvSpPr>
        <p:spPr>
          <a:xfrm>
            <a:off x="331947" y="321334"/>
            <a:ext cx="6688500" cy="1273004"/>
          </a:xfrm>
          <a:prstGeom prst="rect">
            <a:avLst/>
          </a:prstGeom>
        </p:spPr>
        <p:txBody>
          <a:bodyPr anchor="t">
            <a:noAutofit/>
          </a:bodyPr>
          <a:lstStyle>
            <a:lvl1pPr>
              <a:defRPr kumimoji="0" sz="2933" normalizeH="0"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sym typeface="Calibri"/>
              </a:defRPr>
            </a:lvl1pPr>
          </a:lstStyle>
          <a:p>
            <a:pPr lvl="0" fontAlgn="auto" hangingPunct="1">
              <a:lnSpc>
                <a:spcPts val="3200"/>
              </a:lnSpc>
            </a:pPr>
            <a:r>
              <a:rPr lang="en-US"/>
              <a:t>Case Study:</a:t>
            </a:r>
            <a:endParaRPr/>
          </a:p>
        </p:txBody>
      </p:sp>
      <p:sp>
        <p:nvSpPr>
          <p:cNvPr id="15" name="Shape 42"/>
          <p:cNvSpPr>
            <a:spLocks noGrp="1"/>
          </p:cNvSpPr>
          <p:nvPr>
            <p:ph type="sldNum" sz="quarter" idx="2"/>
          </p:nvPr>
        </p:nvSpPr>
        <p:spPr>
          <a:xfrm>
            <a:off x="308518" y="6340177"/>
            <a:ext cx="624383" cy="372535"/>
          </a:xfrm>
          <a:prstGeom prst="rect">
            <a:avLst/>
          </a:prstGeom>
        </p:spPr>
        <p:txBody>
          <a:bodyPr/>
          <a:lstStyle>
            <a:lvl1pPr algn="l">
              <a:defRPr sz="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547AFBBE-4013-452C-9B11-50790308941A}" type="slidenum">
              <a:rPr lang="en-US" smtClean="0"/>
              <a:pPr/>
              <a:t>‹#›</a:t>
            </a:fld>
            <a:endParaRPr lang="en-US"/>
          </a:p>
        </p:txBody>
      </p:sp>
      <p:sp>
        <p:nvSpPr>
          <p:cNvPr id="38" name="Rectangle 37"/>
          <p:cNvSpPr/>
          <p:nvPr/>
        </p:nvSpPr>
        <p:spPr>
          <a:xfrm>
            <a:off x="9118255" y="1720781"/>
            <a:ext cx="2967349" cy="256545"/>
          </a:xfrm>
          <a:prstGeom prst="rect">
            <a:avLst/>
          </a:prstGeom>
        </p:spPr>
        <p:txBody>
          <a:bodyPr wrap="square">
            <a:spAutoFit/>
          </a:bodyPr>
          <a:lstStyle/>
          <a:p>
            <a:r>
              <a:rPr lang="en-US" sz="1067" b="1">
                <a:solidFill>
                  <a:srgbClr val="0C1A37"/>
                </a:solidFill>
                <a:latin typeface="Tahoma" panose="020B0604030504040204" pitchFamily="34" charset="0"/>
                <a:ea typeface="Tahoma" panose="020B0604030504040204" pitchFamily="34" charset="0"/>
                <a:cs typeface="Tahoma" panose="020B0604030504040204" pitchFamily="34" charset="0"/>
              </a:rPr>
              <a:t>Benefit 2</a:t>
            </a:r>
          </a:p>
        </p:txBody>
      </p:sp>
      <p:sp>
        <p:nvSpPr>
          <p:cNvPr id="39" name="Rectangle 38"/>
          <p:cNvSpPr/>
          <p:nvPr/>
        </p:nvSpPr>
        <p:spPr>
          <a:xfrm>
            <a:off x="10601929" y="4362509"/>
            <a:ext cx="2505763" cy="256545"/>
          </a:xfrm>
          <a:prstGeom prst="rect">
            <a:avLst/>
          </a:prstGeom>
        </p:spPr>
        <p:txBody>
          <a:bodyPr wrap="square">
            <a:spAutoFit/>
          </a:bodyPr>
          <a:lstStyle/>
          <a:p>
            <a:r>
              <a:rPr lang="en-US" sz="1067" b="1">
                <a:solidFill>
                  <a:srgbClr val="0C1A37"/>
                </a:solidFill>
                <a:latin typeface="Tahoma" panose="020B0604030504040204" pitchFamily="34" charset="0"/>
                <a:ea typeface="Tahoma" panose="020B0604030504040204" pitchFamily="34" charset="0"/>
                <a:cs typeface="Tahoma" panose="020B0604030504040204" pitchFamily="34" charset="0"/>
              </a:rPr>
              <a:t>Benefit 3</a:t>
            </a:r>
          </a:p>
        </p:txBody>
      </p:sp>
      <p:sp>
        <p:nvSpPr>
          <p:cNvPr id="41" name="Rectangle 40"/>
          <p:cNvSpPr/>
          <p:nvPr/>
        </p:nvSpPr>
        <p:spPr>
          <a:xfrm>
            <a:off x="3422651" y="3752934"/>
            <a:ext cx="3598463" cy="256545"/>
          </a:xfrm>
          <a:prstGeom prst="rect">
            <a:avLst/>
          </a:prstGeom>
        </p:spPr>
        <p:txBody>
          <a:bodyPr wrap="square">
            <a:spAutoFit/>
          </a:bodyPr>
          <a:lstStyle/>
          <a:p>
            <a:pPr algn="r"/>
            <a:r>
              <a:rPr lang="en-US" sz="1067" b="1">
                <a:solidFill>
                  <a:srgbClr val="0C1A37"/>
                </a:solidFill>
                <a:latin typeface="Tahoma" panose="020B0604030504040204" pitchFamily="34" charset="0"/>
                <a:ea typeface="Tahoma" panose="020B0604030504040204" pitchFamily="34" charset="0"/>
                <a:cs typeface="Tahoma" panose="020B0604030504040204" pitchFamily="34" charset="0"/>
              </a:rPr>
              <a:t>Benefit 1</a:t>
            </a:r>
          </a:p>
        </p:txBody>
      </p:sp>
      <p:sp>
        <p:nvSpPr>
          <p:cNvPr id="42" name="Rectangle 41"/>
          <p:cNvSpPr/>
          <p:nvPr/>
        </p:nvSpPr>
        <p:spPr>
          <a:xfrm>
            <a:off x="371789" y="2098090"/>
            <a:ext cx="3050863" cy="256545"/>
          </a:xfrm>
          <a:prstGeom prst="rect">
            <a:avLst/>
          </a:prstGeom>
        </p:spPr>
        <p:txBody>
          <a:bodyPr wrap="square">
            <a:spAutoFit/>
          </a:bodyPr>
          <a:lstStyle/>
          <a:p>
            <a:r>
              <a:rPr lang="en-US" sz="1067">
                <a:solidFill>
                  <a:schemeClr val="tx1"/>
                </a:solidFill>
                <a:latin typeface="Tahoma" panose="020B0604030504040204" pitchFamily="34" charset="0"/>
                <a:ea typeface="Tahoma" panose="020B0604030504040204" pitchFamily="34" charset="0"/>
                <a:cs typeface="Tahoma" panose="020B0604030504040204" pitchFamily="34" charset="0"/>
              </a:rPr>
              <a:t>&lt;Text&gt;</a:t>
            </a:r>
          </a:p>
        </p:txBody>
      </p:sp>
      <p:sp>
        <p:nvSpPr>
          <p:cNvPr id="43" name="Rectangle 42"/>
          <p:cNvSpPr/>
          <p:nvPr/>
        </p:nvSpPr>
        <p:spPr>
          <a:xfrm>
            <a:off x="371789" y="4575670"/>
            <a:ext cx="3050863" cy="256545"/>
          </a:xfrm>
          <a:prstGeom prst="rect">
            <a:avLst/>
          </a:prstGeom>
        </p:spPr>
        <p:txBody>
          <a:bodyPr wrap="square">
            <a:spAutoFit/>
          </a:bodyPr>
          <a:lstStyle/>
          <a:p>
            <a:r>
              <a:rPr lang="en-US" sz="1067">
                <a:solidFill>
                  <a:schemeClr val="tx1"/>
                </a:solidFill>
                <a:latin typeface="Tahoma" panose="020B0604030504040204" pitchFamily="34" charset="0"/>
                <a:ea typeface="Tahoma" panose="020B0604030504040204" pitchFamily="34" charset="0"/>
                <a:cs typeface="Tahoma" panose="020B0604030504040204" pitchFamily="34" charset="0"/>
              </a:rPr>
              <a:t>&lt;Text&gt;</a:t>
            </a:r>
          </a:p>
        </p:txBody>
      </p:sp>
    </p:spTree>
    <p:extLst>
      <p:ext uri="{BB962C8B-B14F-4D97-AF65-F5344CB8AC3E}">
        <p14:creationId xmlns:p14="http://schemas.microsoft.com/office/powerpoint/2010/main" val="94720864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9_Custom Layout">
    <p:spTree>
      <p:nvGrpSpPr>
        <p:cNvPr id="1" name=""/>
        <p:cNvGrpSpPr/>
        <p:nvPr/>
      </p:nvGrpSpPr>
      <p:grpSpPr>
        <a:xfrm>
          <a:off x="0" y="0"/>
          <a:ext cx="0" cy="0"/>
          <a:chOff x="0" y="0"/>
          <a:chExt cx="0" cy="0"/>
        </a:xfrm>
      </p:grpSpPr>
      <p:grpSp>
        <p:nvGrpSpPr>
          <p:cNvPr id="3" name="Group 2"/>
          <p:cNvGrpSpPr/>
          <p:nvPr/>
        </p:nvGrpSpPr>
        <p:grpSpPr>
          <a:xfrm>
            <a:off x="1" y="1"/>
            <a:ext cx="12191999" cy="6857999"/>
            <a:chOff x="0" y="0"/>
            <a:chExt cx="9143999" cy="5143499"/>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5143499"/>
            </a:xfrm>
            <a:prstGeom prst="rect">
              <a:avLst/>
            </a:prstGeom>
            <a:solidFill>
              <a:srgbClr val="E4D0DC"/>
            </a:solidFill>
            <a:ln>
              <a:noFill/>
            </a:ln>
          </p:spPr>
        </p:pic>
        <p:pic>
          <p:nvPicPr>
            <p:cNvPr id="17" name="Picture 16"/>
            <p:cNvPicPr>
              <a:picLocks noChangeAspect="1"/>
            </p:cNvPicPr>
            <p:nvPr userDrawn="1"/>
          </p:nvPicPr>
          <p:blipFill>
            <a:blip r:embed="rId3">
              <a:biLevel thresh="25000"/>
            </a:blip>
            <a:stretch>
              <a:fillRect/>
            </a:stretch>
          </p:blipFill>
          <p:spPr>
            <a:xfrm>
              <a:off x="8034834" y="4511610"/>
              <a:ext cx="909665" cy="465265"/>
            </a:xfrm>
            <a:prstGeom prst="rect">
              <a:avLst/>
            </a:prstGeom>
          </p:spPr>
        </p:pic>
        <p:sp>
          <p:nvSpPr>
            <p:cNvPr id="28" name="object 2"/>
            <p:cNvSpPr/>
            <p:nvPr/>
          </p:nvSpPr>
          <p:spPr>
            <a:xfrm>
              <a:off x="4114420" y="671164"/>
              <a:ext cx="915161" cy="3801171"/>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007D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sz="2400">
                <a:latin typeface="Tahoma" panose="020B0604030504040204" pitchFamily="34" charset="0"/>
                <a:ea typeface="Tahoma" panose="020B0604030504040204" pitchFamily="34" charset="0"/>
                <a:cs typeface="Tahoma" panose="020B0604030504040204" pitchFamily="34" charset="0"/>
              </a:endParaRPr>
            </a:p>
          </p:txBody>
        </p:sp>
      </p:grpSp>
      <p:sp>
        <p:nvSpPr>
          <p:cNvPr id="15" name="Shape 42"/>
          <p:cNvSpPr>
            <a:spLocks noGrp="1"/>
          </p:cNvSpPr>
          <p:nvPr>
            <p:ph type="sldNum" sz="quarter" idx="2"/>
          </p:nvPr>
        </p:nvSpPr>
        <p:spPr>
          <a:xfrm>
            <a:off x="308518" y="6340177"/>
            <a:ext cx="624383" cy="372535"/>
          </a:xfrm>
          <a:prstGeom prst="rect">
            <a:avLst/>
          </a:prstGeom>
        </p:spPr>
        <p:txBody>
          <a:bodyPr/>
          <a:lstStyle>
            <a:lvl1pPr algn="l">
              <a:defRPr sz="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547AFBBE-4013-452C-9B11-50790308941A}" type="slidenum">
              <a:rPr lang="en-US" smtClean="0"/>
              <a:pPr/>
              <a:t>‹#›</a:t>
            </a:fld>
            <a:endParaRPr lang="en-US"/>
          </a:p>
        </p:txBody>
      </p:sp>
    </p:spTree>
    <p:extLst>
      <p:ext uri="{BB962C8B-B14F-4D97-AF65-F5344CB8AC3E}">
        <p14:creationId xmlns:p14="http://schemas.microsoft.com/office/powerpoint/2010/main" val="14260698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0_Custom Layout">
    <p:spTree>
      <p:nvGrpSpPr>
        <p:cNvPr id="1" name=""/>
        <p:cNvGrpSpPr/>
        <p:nvPr/>
      </p:nvGrpSpPr>
      <p:grpSpPr>
        <a:xfrm>
          <a:off x="0" y="0"/>
          <a:ext cx="0" cy="0"/>
          <a:chOff x="0" y="0"/>
          <a:chExt cx="0" cy="0"/>
        </a:xfrm>
      </p:grpSpPr>
      <p:grpSp>
        <p:nvGrpSpPr>
          <p:cNvPr id="36" name="Group 35"/>
          <p:cNvGrpSpPr/>
          <p:nvPr/>
        </p:nvGrpSpPr>
        <p:grpSpPr>
          <a:xfrm>
            <a:off x="1" y="1"/>
            <a:ext cx="12191999" cy="6857999"/>
            <a:chOff x="0" y="0"/>
            <a:chExt cx="9143999" cy="5143499"/>
          </a:xfrm>
        </p:grpSpPr>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499"/>
            </a:xfrm>
            <a:prstGeom prst="rect">
              <a:avLst/>
            </a:prstGeom>
            <a:solidFill>
              <a:srgbClr val="E4D0DC"/>
            </a:solidFill>
            <a:ln>
              <a:noFill/>
            </a:ln>
          </p:spPr>
        </p:pic>
        <p:pic>
          <p:nvPicPr>
            <p:cNvPr id="38" name="Picture 37"/>
            <p:cNvPicPr>
              <a:picLocks noChangeAspect="1"/>
            </p:cNvPicPr>
            <p:nvPr/>
          </p:nvPicPr>
          <p:blipFill>
            <a:blip r:embed="rId3">
              <a:biLevel thresh="25000"/>
            </a:blip>
            <a:stretch>
              <a:fillRect/>
            </a:stretch>
          </p:blipFill>
          <p:spPr>
            <a:xfrm>
              <a:off x="8034834" y="4511610"/>
              <a:ext cx="909665" cy="465265"/>
            </a:xfrm>
            <a:prstGeom prst="rect">
              <a:avLst/>
            </a:prstGeom>
          </p:spPr>
        </p:pic>
        <p:sp>
          <p:nvSpPr>
            <p:cNvPr id="39" name="object 2"/>
            <p:cNvSpPr/>
            <p:nvPr/>
          </p:nvSpPr>
          <p:spPr>
            <a:xfrm>
              <a:off x="2951743" y="670274"/>
              <a:ext cx="915161" cy="3801171"/>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F06C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sz="2400">
                <a:latin typeface="Tahoma" panose="020B0604030504040204" pitchFamily="34" charset="0"/>
                <a:ea typeface="Tahoma" panose="020B0604030504040204" pitchFamily="34" charset="0"/>
                <a:cs typeface="Tahoma" panose="020B0604030504040204" pitchFamily="34" charset="0"/>
              </a:endParaRPr>
            </a:p>
          </p:txBody>
        </p:sp>
      </p:grpSp>
      <p:sp>
        <p:nvSpPr>
          <p:cNvPr id="45" name="Shape 42"/>
          <p:cNvSpPr>
            <a:spLocks noGrp="1"/>
          </p:cNvSpPr>
          <p:nvPr>
            <p:ph type="sldNum" sz="quarter" idx="2"/>
          </p:nvPr>
        </p:nvSpPr>
        <p:spPr>
          <a:xfrm>
            <a:off x="308518" y="6340177"/>
            <a:ext cx="624383" cy="372535"/>
          </a:xfrm>
          <a:prstGeom prst="rect">
            <a:avLst/>
          </a:prstGeom>
        </p:spPr>
        <p:txBody>
          <a:bodyPr/>
          <a:lstStyle>
            <a:lvl1pPr algn="l">
              <a:defRPr sz="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547AFBBE-4013-452C-9B11-50790308941A}" type="slidenum">
              <a:rPr lang="en-US" smtClean="0"/>
              <a:pPr/>
              <a:t>‹#›</a:t>
            </a:fld>
            <a:endParaRPr lang="en-US"/>
          </a:p>
        </p:txBody>
      </p:sp>
    </p:spTree>
    <p:extLst>
      <p:ext uri="{BB962C8B-B14F-4D97-AF65-F5344CB8AC3E}">
        <p14:creationId xmlns:p14="http://schemas.microsoft.com/office/powerpoint/2010/main" val="298713482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1_Custom Layout">
    <p:spTree>
      <p:nvGrpSpPr>
        <p:cNvPr id="1" name=""/>
        <p:cNvGrpSpPr/>
        <p:nvPr/>
      </p:nvGrpSpPr>
      <p:grpSpPr>
        <a:xfrm>
          <a:off x="0" y="0"/>
          <a:ext cx="0" cy="0"/>
          <a:chOff x="0" y="0"/>
          <a:chExt cx="0" cy="0"/>
        </a:xfrm>
      </p:grpSpPr>
      <p:grpSp>
        <p:nvGrpSpPr>
          <p:cNvPr id="16" name="Group 15"/>
          <p:cNvGrpSpPr/>
          <p:nvPr/>
        </p:nvGrpSpPr>
        <p:grpSpPr>
          <a:xfrm>
            <a:off x="0" y="0"/>
            <a:ext cx="12192000" cy="6858000"/>
            <a:chOff x="0" y="0"/>
            <a:chExt cx="9144000" cy="51435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8" name="Picture 17"/>
            <p:cNvPicPr>
              <a:picLocks noChangeAspect="1"/>
            </p:cNvPicPr>
            <p:nvPr/>
          </p:nvPicPr>
          <p:blipFill>
            <a:blip r:embed="rId3"/>
            <a:stretch>
              <a:fillRect/>
            </a:stretch>
          </p:blipFill>
          <p:spPr>
            <a:xfrm>
              <a:off x="8034834" y="4511610"/>
              <a:ext cx="909665" cy="465265"/>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3006" y="856720"/>
              <a:ext cx="832987" cy="3476230"/>
            </a:xfrm>
            <a:prstGeom prst="rect">
              <a:avLst/>
            </a:prstGeom>
          </p:spPr>
        </p:pic>
      </p:grpSp>
      <p:sp>
        <p:nvSpPr>
          <p:cNvPr id="40" name="Shape 40"/>
          <p:cNvSpPr>
            <a:spLocks noGrp="1"/>
          </p:cNvSpPr>
          <p:nvPr>
            <p:ph type="title"/>
          </p:nvPr>
        </p:nvSpPr>
        <p:spPr>
          <a:xfrm>
            <a:off x="331947" y="321334"/>
            <a:ext cx="6688500" cy="1273004"/>
          </a:xfrm>
          <a:prstGeom prst="rect">
            <a:avLst/>
          </a:prstGeom>
        </p:spPr>
        <p:txBody>
          <a:bodyPr anchor="t">
            <a:noAutofit/>
          </a:bodyPr>
          <a:lstStyle>
            <a:lvl1pPr>
              <a:defRPr kumimoji="0" sz="2933" normalizeH="0" dirty="0">
                <a:solidFill>
                  <a:schemeClr val="tx1"/>
                </a:solidFill>
                <a:effectLst/>
                <a:latin typeface="Tahoma" panose="020B0604030504040204" pitchFamily="34" charset="0"/>
                <a:ea typeface="Tahoma" panose="020B0604030504040204" pitchFamily="34" charset="0"/>
                <a:cs typeface="Tahoma" panose="020B0604030504040204" pitchFamily="34" charset="0"/>
                <a:sym typeface="Calibri"/>
              </a:defRPr>
            </a:lvl1pPr>
          </a:lstStyle>
          <a:p>
            <a:pPr lvl="0" fontAlgn="auto" hangingPunct="1">
              <a:lnSpc>
                <a:spcPts val="3200"/>
              </a:lnSpc>
            </a:pPr>
            <a:r>
              <a:rPr lang="en-US"/>
              <a:t>Click to edit Master title style</a:t>
            </a:r>
            <a:endParaRPr/>
          </a:p>
        </p:txBody>
      </p:sp>
      <p:sp>
        <p:nvSpPr>
          <p:cNvPr id="15" name="Shape 42"/>
          <p:cNvSpPr>
            <a:spLocks noGrp="1"/>
          </p:cNvSpPr>
          <p:nvPr>
            <p:ph type="sldNum" sz="quarter" idx="2"/>
          </p:nvPr>
        </p:nvSpPr>
        <p:spPr>
          <a:xfrm>
            <a:off x="308518" y="6340177"/>
            <a:ext cx="624383" cy="372535"/>
          </a:xfrm>
          <a:prstGeom prst="rect">
            <a:avLst/>
          </a:prstGeom>
        </p:spPr>
        <p:txBody>
          <a:bodyPr/>
          <a:lstStyle>
            <a:lvl1pPr algn="l">
              <a:defRPr sz="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547AFBBE-4013-452C-9B11-50790308941A}" type="slidenum">
              <a:rPr lang="en-US" smtClean="0"/>
              <a:pPr/>
              <a:t>‹#›</a:t>
            </a:fld>
            <a:endParaRPr lang="en-US"/>
          </a:p>
        </p:txBody>
      </p:sp>
    </p:spTree>
    <p:extLst>
      <p:ext uri="{BB962C8B-B14F-4D97-AF65-F5344CB8AC3E}">
        <p14:creationId xmlns:p14="http://schemas.microsoft.com/office/powerpoint/2010/main" val="324089717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4_Custom Layout">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9144000" cy="5143500"/>
          </a:xfrm>
        </p:grpSpPr>
        <p:grpSp>
          <p:nvGrpSpPr>
            <p:cNvPr id="16" name="Group 15"/>
            <p:cNvGrpSpPr/>
            <p:nvPr userDrawn="1"/>
          </p:nvGrpSpPr>
          <p:grpSpPr>
            <a:xfrm>
              <a:off x="0" y="0"/>
              <a:ext cx="9144000" cy="5143500"/>
              <a:chOff x="0" y="0"/>
              <a:chExt cx="9144000" cy="51435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E4D0DC"/>
              </a:solid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3262" y="856717"/>
                <a:ext cx="832988" cy="3476237"/>
              </a:xfrm>
              <a:prstGeom prst="rect">
                <a:avLst/>
              </a:prstGeom>
            </p:spPr>
          </p:pic>
        </p:grpSp>
        <p:pic>
          <p:nvPicPr>
            <p:cNvPr id="19" name="Picture 18"/>
            <p:cNvPicPr>
              <a:picLocks noChangeAspect="1"/>
            </p:cNvPicPr>
            <p:nvPr userDrawn="1"/>
          </p:nvPicPr>
          <p:blipFill>
            <a:blip r:embed="rId4"/>
            <a:stretch>
              <a:fillRect/>
            </a:stretch>
          </p:blipFill>
          <p:spPr>
            <a:xfrm>
              <a:off x="8034834" y="4511610"/>
              <a:ext cx="909665" cy="465265"/>
            </a:xfrm>
            <a:prstGeom prst="rect">
              <a:avLst/>
            </a:prstGeom>
          </p:spPr>
        </p:pic>
      </p:grpSp>
      <p:sp>
        <p:nvSpPr>
          <p:cNvPr id="40" name="Shape 40"/>
          <p:cNvSpPr>
            <a:spLocks noGrp="1"/>
          </p:cNvSpPr>
          <p:nvPr>
            <p:ph type="title"/>
          </p:nvPr>
        </p:nvSpPr>
        <p:spPr>
          <a:xfrm>
            <a:off x="331947" y="321334"/>
            <a:ext cx="6688500" cy="1273004"/>
          </a:xfrm>
          <a:prstGeom prst="rect">
            <a:avLst/>
          </a:prstGeom>
        </p:spPr>
        <p:txBody>
          <a:bodyPr anchor="t">
            <a:noAutofit/>
          </a:bodyPr>
          <a:lstStyle>
            <a:lvl1pPr>
              <a:defRPr kumimoji="0" sz="2933" normalizeH="0" dirty="0">
                <a:solidFill>
                  <a:schemeClr val="tx1"/>
                </a:solidFill>
                <a:effectLst/>
                <a:latin typeface="Tahoma" panose="020B0604030504040204" pitchFamily="34" charset="0"/>
                <a:ea typeface="Tahoma" panose="020B0604030504040204" pitchFamily="34" charset="0"/>
                <a:cs typeface="Tahoma" panose="020B0604030504040204" pitchFamily="34" charset="0"/>
                <a:sym typeface="Calibri"/>
              </a:defRPr>
            </a:lvl1pPr>
          </a:lstStyle>
          <a:p>
            <a:pPr lvl="0" fontAlgn="auto" hangingPunct="1">
              <a:lnSpc>
                <a:spcPts val="3200"/>
              </a:lnSpc>
            </a:pPr>
            <a:r>
              <a:rPr lang="en-US"/>
              <a:t>Click to edit Master title style</a:t>
            </a:r>
            <a:endParaRPr/>
          </a:p>
        </p:txBody>
      </p:sp>
      <p:sp>
        <p:nvSpPr>
          <p:cNvPr id="15" name="Shape 42"/>
          <p:cNvSpPr>
            <a:spLocks noGrp="1"/>
          </p:cNvSpPr>
          <p:nvPr>
            <p:ph type="sldNum" sz="quarter" idx="2"/>
          </p:nvPr>
        </p:nvSpPr>
        <p:spPr>
          <a:xfrm>
            <a:off x="308518" y="6340177"/>
            <a:ext cx="624383" cy="372535"/>
          </a:xfrm>
          <a:prstGeom prst="rect">
            <a:avLst/>
          </a:prstGeom>
        </p:spPr>
        <p:txBody>
          <a:bodyPr/>
          <a:lstStyle>
            <a:lvl1pPr algn="l">
              <a:defRPr sz="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547AFBBE-4013-452C-9B11-50790308941A}" type="slidenum">
              <a:rPr lang="en-US" smtClean="0"/>
              <a:pPr/>
              <a:t>‹#›</a:t>
            </a:fld>
            <a:endParaRPr lang="en-US"/>
          </a:p>
        </p:txBody>
      </p:sp>
    </p:spTree>
    <p:extLst>
      <p:ext uri="{BB962C8B-B14F-4D97-AF65-F5344CB8AC3E}">
        <p14:creationId xmlns:p14="http://schemas.microsoft.com/office/powerpoint/2010/main" val="261837698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5_Custom Layout">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9144000" cy="5143500"/>
          </a:xfrm>
        </p:grpSpPr>
        <p:grpSp>
          <p:nvGrpSpPr>
            <p:cNvPr id="16" name="Group 15"/>
            <p:cNvGrpSpPr/>
            <p:nvPr userDrawn="1"/>
          </p:nvGrpSpPr>
          <p:grpSpPr>
            <a:xfrm>
              <a:off x="0" y="0"/>
              <a:ext cx="9144000" cy="5143500"/>
              <a:chOff x="0" y="0"/>
              <a:chExt cx="9144000" cy="51435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E4D0DC"/>
              </a:solid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2150" y="856718"/>
                <a:ext cx="832988" cy="3476234"/>
              </a:xfrm>
              <a:prstGeom prst="rect">
                <a:avLst/>
              </a:prstGeom>
            </p:spPr>
          </p:pic>
        </p:grpSp>
        <p:pic>
          <p:nvPicPr>
            <p:cNvPr id="19" name="Picture 18"/>
            <p:cNvPicPr>
              <a:picLocks noChangeAspect="1"/>
            </p:cNvPicPr>
            <p:nvPr userDrawn="1"/>
          </p:nvPicPr>
          <p:blipFill>
            <a:blip r:embed="rId4"/>
            <a:stretch>
              <a:fillRect/>
            </a:stretch>
          </p:blipFill>
          <p:spPr>
            <a:xfrm>
              <a:off x="8034834" y="4511610"/>
              <a:ext cx="909665" cy="465265"/>
            </a:xfrm>
            <a:prstGeom prst="rect">
              <a:avLst/>
            </a:prstGeom>
          </p:spPr>
        </p:pic>
      </p:grpSp>
      <p:sp>
        <p:nvSpPr>
          <p:cNvPr id="40" name="Shape 40"/>
          <p:cNvSpPr>
            <a:spLocks noGrp="1"/>
          </p:cNvSpPr>
          <p:nvPr>
            <p:ph type="title"/>
          </p:nvPr>
        </p:nvSpPr>
        <p:spPr>
          <a:xfrm>
            <a:off x="331947" y="321334"/>
            <a:ext cx="6688500" cy="1273004"/>
          </a:xfrm>
          <a:prstGeom prst="rect">
            <a:avLst/>
          </a:prstGeom>
        </p:spPr>
        <p:txBody>
          <a:bodyPr anchor="t">
            <a:noAutofit/>
          </a:bodyPr>
          <a:lstStyle>
            <a:lvl1pPr>
              <a:defRPr kumimoji="0" sz="2933" normalizeH="0" dirty="0">
                <a:solidFill>
                  <a:schemeClr val="tx1"/>
                </a:solidFill>
                <a:effectLst/>
                <a:latin typeface="Tahoma" panose="020B0604030504040204" pitchFamily="34" charset="0"/>
                <a:ea typeface="Tahoma" panose="020B0604030504040204" pitchFamily="34" charset="0"/>
                <a:cs typeface="Tahoma" panose="020B0604030504040204" pitchFamily="34" charset="0"/>
                <a:sym typeface="Calibri"/>
              </a:defRPr>
            </a:lvl1pPr>
          </a:lstStyle>
          <a:p>
            <a:pPr lvl="0" fontAlgn="auto" hangingPunct="1">
              <a:lnSpc>
                <a:spcPts val="3200"/>
              </a:lnSpc>
            </a:pPr>
            <a:r>
              <a:rPr lang="en-US"/>
              <a:t>Click to edit Master title style</a:t>
            </a:r>
            <a:endParaRPr/>
          </a:p>
        </p:txBody>
      </p:sp>
      <p:sp>
        <p:nvSpPr>
          <p:cNvPr id="15" name="Shape 42"/>
          <p:cNvSpPr>
            <a:spLocks noGrp="1"/>
          </p:cNvSpPr>
          <p:nvPr>
            <p:ph type="sldNum" sz="quarter" idx="2"/>
          </p:nvPr>
        </p:nvSpPr>
        <p:spPr>
          <a:xfrm>
            <a:off x="308518" y="6340177"/>
            <a:ext cx="624383" cy="372535"/>
          </a:xfrm>
          <a:prstGeom prst="rect">
            <a:avLst/>
          </a:prstGeom>
        </p:spPr>
        <p:txBody>
          <a:bodyPr/>
          <a:lstStyle>
            <a:lvl1pPr algn="l">
              <a:defRPr sz="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547AFBBE-4013-452C-9B11-50790308941A}" type="slidenum">
              <a:rPr lang="en-US" smtClean="0"/>
              <a:pPr/>
              <a:t>‹#›</a:t>
            </a:fld>
            <a:endParaRPr lang="en-US"/>
          </a:p>
        </p:txBody>
      </p:sp>
      <p:grpSp>
        <p:nvGrpSpPr>
          <p:cNvPr id="10" name="Group 9"/>
          <p:cNvGrpSpPr/>
          <p:nvPr/>
        </p:nvGrpSpPr>
        <p:grpSpPr>
          <a:xfrm>
            <a:off x="367859" y="4390661"/>
            <a:ext cx="9129295" cy="1301567"/>
            <a:chOff x="387353" y="3217863"/>
            <a:chExt cx="8139573" cy="1160462"/>
          </a:xfrm>
          <a:solidFill>
            <a:srgbClr val="FFFFFF">
              <a:alpha val="30196"/>
            </a:srgbClr>
          </a:solidFill>
        </p:grpSpPr>
        <p:sp>
          <p:nvSpPr>
            <p:cNvPr id="21" name="Freeform 17"/>
            <p:cNvSpPr>
              <a:spLocks/>
            </p:cNvSpPr>
            <p:nvPr/>
          </p:nvSpPr>
          <p:spPr bwMode="auto">
            <a:xfrm>
              <a:off x="387353" y="3217863"/>
              <a:ext cx="463550" cy="1160462"/>
            </a:xfrm>
            <a:custGeom>
              <a:avLst/>
              <a:gdLst>
                <a:gd name="T0" fmla="*/ 84 w 153"/>
                <a:gd name="T1" fmla="*/ 0 h 380"/>
                <a:gd name="T2" fmla="*/ 70 w 153"/>
                <a:gd name="T3" fmla="*/ 0 h 380"/>
                <a:gd name="T4" fmla="*/ 0 w 153"/>
                <a:gd name="T5" fmla="*/ 70 h 380"/>
                <a:gd name="T6" fmla="*/ 0 w 153"/>
                <a:gd name="T7" fmla="*/ 311 h 380"/>
                <a:gd name="T8" fmla="*/ 70 w 153"/>
                <a:gd name="T9" fmla="*/ 380 h 380"/>
                <a:gd name="T10" fmla="*/ 84 w 153"/>
                <a:gd name="T11" fmla="*/ 380 h 380"/>
                <a:gd name="T12" fmla="*/ 153 w 153"/>
                <a:gd name="T13" fmla="*/ 311 h 380"/>
                <a:gd name="T14" fmla="*/ 153 w 153"/>
                <a:gd name="T15" fmla="*/ 234 h 380"/>
                <a:gd name="T16" fmla="*/ 111 w 153"/>
                <a:gd name="T17" fmla="*/ 234 h 380"/>
                <a:gd name="T18" fmla="*/ 111 w 153"/>
                <a:gd name="T19" fmla="*/ 313 h 380"/>
                <a:gd name="T20" fmla="*/ 83 w 153"/>
                <a:gd name="T21" fmla="*/ 341 h 380"/>
                <a:gd name="T22" fmla="*/ 71 w 153"/>
                <a:gd name="T23" fmla="*/ 341 h 380"/>
                <a:gd name="T24" fmla="*/ 43 w 153"/>
                <a:gd name="T25" fmla="*/ 313 h 380"/>
                <a:gd name="T26" fmla="*/ 43 w 153"/>
                <a:gd name="T27" fmla="*/ 68 h 380"/>
                <a:gd name="T28" fmla="*/ 71 w 153"/>
                <a:gd name="T29" fmla="*/ 39 h 380"/>
                <a:gd name="T30" fmla="*/ 82 w 153"/>
                <a:gd name="T31" fmla="*/ 39 h 380"/>
                <a:gd name="T32" fmla="*/ 110 w 153"/>
                <a:gd name="T33" fmla="*/ 68 h 380"/>
                <a:gd name="T34" fmla="*/ 110 w 153"/>
                <a:gd name="T35" fmla="*/ 136 h 380"/>
                <a:gd name="T36" fmla="*/ 152 w 153"/>
                <a:gd name="T37" fmla="*/ 136 h 380"/>
                <a:gd name="T38" fmla="*/ 152 w 153"/>
                <a:gd name="T39" fmla="*/ 69 h 380"/>
                <a:gd name="T40" fmla="*/ 84 w 153"/>
                <a:gd name="T41"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380">
                  <a:moveTo>
                    <a:pt x="84" y="0"/>
                  </a:moveTo>
                  <a:cubicBezTo>
                    <a:pt x="70" y="0"/>
                    <a:pt x="70" y="0"/>
                    <a:pt x="70" y="0"/>
                  </a:cubicBezTo>
                  <a:cubicBezTo>
                    <a:pt x="23" y="0"/>
                    <a:pt x="0" y="23"/>
                    <a:pt x="0" y="70"/>
                  </a:cubicBezTo>
                  <a:cubicBezTo>
                    <a:pt x="0" y="311"/>
                    <a:pt x="0" y="311"/>
                    <a:pt x="0" y="311"/>
                  </a:cubicBezTo>
                  <a:cubicBezTo>
                    <a:pt x="0" y="357"/>
                    <a:pt x="23" y="380"/>
                    <a:pt x="70" y="380"/>
                  </a:cubicBezTo>
                  <a:cubicBezTo>
                    <a:pt x="84" y="380"/>
                    <a:pt x="84" y="380"/>
                    <a:pt x="84" y="380"/>
                  </a:cubicBezTo>
                  <a:cubicBezTo>
                    <a:pt x="130" y="380"/>
                    <a:pt x="153" y="357"/>
                    <a:pt x="153" y="311"/>
                  </a:cubicBezTo>
                  <a:cubicBezTo>
                    <a:pt x="153" y="234"/>
                    <a:pt x="153" y="234"/>
                    <a:pt x="153" y="234"/>
                  </a:cubicBezTo>
                  <a:cubicBezTo>
                    <a:pt x="111" y="234"/>
                    <a:pt x="111" y="234"/>
                    <a:pt x="111" y="234"/>
                  </a:cubicBezTo>
                  <a:cubicBezTo>
                    <a:pt x="111" y="313"/>
                    <a:pt x="111" y="313"/>
                    <a:pt x="111" y="313"/>
                  </a:cubicBezTo>
                  <a:cubicBezTo>
                    <a:pt x="111" y="332"/>
                    <a:pt x="102" y="341"/>
                    <a:pt x="83" y="341"/>
                  </a:cubicBezTo>
                  <a:cubicBezTo>
                    <a:pt x="71" y="341"/>
                    <a:pt x="71" y="341"/>
                    <a:pt x="71" y="341"/>
                  </a:cubicBezTo>
                  <a:cubicBezTo>
                    <a:pt x="52" y="341"/>
                    <a:pt x="43" y="332"/>
                    <a:pt x="43" y="313"/>
                  </a:cubicBezTo>
                  <a:cubicBezTo>
                    <a:pt x="43" y="68"/>
                    <a:pt x="43" y="68"/>
                    <a:pt x="43" y="68"/>
                  </a:cubicBezTo>
                  <a:cubicBezTo>
                    <a:pt x="43" y="48"/>
                    <a:pt x="52" y="39"/>
                    <a:pt x="71" y="39"/>
                  </a:cubicBezTo>
                  <a:cubicBezTo>
                    <a:pt x="82" y="39"/>
                    <a:pt x="82" y="39"/>
                    <a:pt x="82" y="39"/>
                  </a:cubicBezTo>
                  <a:cubicBezTo>
                    <a:pt x="101" y="39"/>
                    <a:pt x="110" y="48"/>
                    <a:pt x="110" y="68"/>
                  </a:cubicBezTo>
                  <a:cubicBezTo>
                    <a:pt x="110" y="136"/>
                    <a:pt x="110" y="136"/>
                    <a:pt x="110" y="136"/>
                  </a:cubicBezTo>
                  <a:cubicBezTo>
                    <a:pt x="152" y="136"/>
                    <a:pt x="152" y="136"/>
                    <a:pt x="152" y="136"/>
                  </a:cubicBezTo>
                  <a:cubicBezTo>
                    <a:pt x="152" y="69"/>
                    <a:pt x="152" y="69"/>
                    <a:pt x="152" y="69"/>
                  </a:cubicBezTo>
                  <a:cubicBezTo>
                    <a:pt x="152" y="23"/>
                    <a:pt x="129" y="0"/>
                    <a:pt x="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22" name="Freeform 18"/>
            <p:cNvSpPr>
              <a:spLocks/>
            </p:cNvSpPr>
            <p:nvPr/>
          </p:nvSpPr>
          <p:spPr bwMode="auto">
            <a:xfrm>
              <a:off x="1576606" y="3230563"/>
              <a:ext cx="342900" cy="1138236"/>
            </a:xfrm>
            <a:custGeom>
              <a:avLst/>
              <a:gdLst>
                <a:gd name="T0" fmla="*/ 82 w 216"/>
                <a:gd name="T1" fmla="*/ 0 h 717"/>
                <a:gd name="T2" fmla="*/ 0 w 216"/>
                <a:gd name="T3" fmla="*/ 0 h 717"/>
                <a:gd name="T4" fmla="*/ 0 w 216"/>
                <a:gd name="T5" fmla="*/ 717 h 717"/>
                <a:gd name="T6" fmla="*/ 216 w 216"/>
                <a:gd name="T7" fmla="*/ 717 h 717"/>
                <a:gd name="T8" fmla="*/ 216 w 216"/>
                <a:gd name="T9" fmla="*/ 642 h 717"/>
                <a:gd name="T10" fmla="*/ 82 w 216"/>
                <a:gd name="T11" fmla="*/ 642 h 717"/>
                <a:gd name="T12" fmla="*/ 82 w 216"/>
                <a:gd name="T13" fmla="*/ 0 h 717"/>
              </a:gdLst>
              <a:ahLst/>
              <a:cxnLst>
                <a:cxn ang="0">
                  <a:pos x="T0" y="T1"/>
                </a:cxn>
                <a:cxn ang="0">
                  <a:pos x="T2" y="T3"/>
                </a:cxn>
                <a:cxn ang="0">
                  <a:pos x="T4" y="T5"/>
                </a:cxn>
                <a:cxn ang="0">
                  <a:pos x="T6" y="T7"/>
                </a:cxn>
                <a:cxn ang="0">
                  <a:pos x="T8" y="T9"/>
                </a:cxn>
                <a:cxn ang="0">
                  <a:pos x="T10" y="T11"/>
                </a:cxn>
                <a:cxn ang="0">
                  <a:pos x="T12" y="T13"/>
                </a:cxn>
              </a:cxnLst>
              <a:rect l="0" t="0" r="r" b="b"/>
              <a:pathLst>
                <a:path w="216" h="717">
                  <a:moveTo>
                    <a:pt x="82" y="0"/>
                  </a:moveTo>
                  <a:lnTo>
                    <a:pt x="0" y="0"/>
                  </a:lnTo>
                  <a:lnTo>
                    <a:pt x="0" y="717"/>
                  </a:lnTo>
                  <a:lnTo>
                    <a:pt x="216" y="717"/>
                  </a:lnTo>
                  <a:lnTo>
                    <a:pt x="216" y="642"/>
                  </a:lnTo>
                  <a:lnTo>
                    <a:pt x="82" y="642"/>
                  </a:lnTo>
                  <a:lnTo>
                    <a:pt x="8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23" name="Rectangle 21"/>
            <p:cNvSpPr>
              <a:spLocks noChangeArrowheads="1"/>
            </p:cNvSpPr>
            <p:nvPr/>
          </p:nvSpPr>
          <p:spPr bwMode="auto">
            <a:xfrm>
              <a:off x="3456320" y="3230563"/>
              <a:ext cx="130175" cy="113823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24" name="Freeform 22"/>
            <p:cNvSpPr>
              <a:spLocks/>
            </p:cNvSpPr>
            <p:nvPr/>
          </p:nvSpPr>
          <p:spPr bwMode="auto">
            <a:xfrm>
              <a:off x="5048432" y="3230563"/>
              <a:ext cx="344488" cy="1138236"/>
            </a:xfrm>
            <a:custGeom>
              <a:avLst/>
              <a:gdLst>
                <a:gd name="T0" fmla="*/ 217 w 217"/>
                <a:gd name="T1" fmla="*/ 0 h 717"/>
                <a:gd name="T2" fmla="*/ 0 w 217"/>
                <a:gd name="T3" fmla="*/ 0 h 717"/>
                <a:gd name="T4" fmla="*/ 0 w 217"/>
                <a:gd name="T5" fmla="*/ 717 h 717"/>
                <a:gd name="T6" fmla="*/ 80 w 217"/>
                <a:gd name="T7" fmla="*/ 717 h 717"/>
                <a:gd name="T8" fmla="*/ 80 w 217"/>
                <a:gd name="T9" fmla="*/ 390 h 717"/>
                <a:gd name="T10" fmla="*/ 213 w 217"/>
                <a:gd name="T11" fmla="*/ 390 h 717"/>
                <a:gd name="T12" fmla="*/ 213 w 217"/>
                <a:gd name="T13" fmla="*/ 315 h 717"/>
                <a:gd name="T14" fmla="*/ 80 w 217"/>
                <a:gd name="T15" fmla="*/ 315 h 717"/>
                <a:gd name="T16" fmla="*/ 80 w 217"/>
                <a:gd name="T17" fmla="*/ 75 h 717"/>
                <a:gd name="T18" fmla="*/ 217 w 217"/>
                <a:gd name="T19" fmla="*/ 75 h 717"/>
                <a:gd name="T20" fmla="*/ 217 w 217"/>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17">
                  <a:moveTo>
                    <a:pt x="217" y="0"/>
                  </a:moveTo>
                  <a:lnTo>
                    <a:pt x="0" y="0"/>
                  </a:lnTo>
                  <a:lnTo>
                    <a:pt x="0" y="717"/>
                  </a:lnTo>
                  <a:lnTo>
                    <a:pt x="80" y="717"/>
                  </a:lnTo>
                  <a:lnTo>
                    <a:pt x="80" y="390"/>
                  </a:lnTo>
                  <a:lnTo>
                    <a:pt x="213" y="390"/>
                  </a:lnTo>
                  <a:lnTo>
                    <a:pt x="213" y="315"/>
                  </a:lnTo>
                  <a:lnTo>
                    <a:pt x="80" y="315"/>
                  </a:lnTo>
                  <a:lnTo>
                    <a:pt x="80" y="75"/>
                  </a:lnTo>
                  <a:lnTo>
                    <a:pt x="217" y="75"/>
                  </a:lnTo>
                  <a:lnTo>
                    <a:pt x="2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25" name="Freeform 24"/>
            <p:cNvSpPr>
              <a:spLocks/>
            </p:cNvSpPr>
            <p:nvPr/>
          </p:nvSpPr>
          <p:spPr bwMode="auto">
            <a:xfrm>
              <a:off x="8169738" y="3230563"/>
              <a:ext cx="357188" cy="1138236"/>
            </a:xfrm>
            <a:custGeom>
              <a:avLst/>
              <a:gdLst>
                <a:gd name="T0" fmla="*/ 223 w 225"/>
                <a:gd name="T1" fmla="*/ 0 h 717"/>
                <a:gd name="T2" fmla="*/ 0 w 225"/>
                <a:gd name="T3" fmla="*/ 0 h 717"/>
                <a:gd name="T4" fmla="*/ 0 w 225"/>
                <a:gd name="T5" fmla="*/ 717 h 717"/>
                <a:gd name="T6" fmla="*/ 225 w 225"/>
                <a:gd name="T7" fmla="*/ 717 h 717"/>
                <a:gd name="T8" fmla="*/ 225 w 225"/>
                <a:gd name="T9" fmla="*/ 642 h 717"/>
                <a:gd name="T10" fmla="*/ 80 w 225"/>
                <a:gd name="T11" fmla="*/ 642 h 717"/>
                <a:gd name="T12" fmla="*/ 80 w 225"/>
                <a:gd name="T13" fmla="*/ 388 h 717"/>
                <a:gd name="T14" fmla="*/ 217 w 225"/>
                <a:gd name="T15" fmla="*/ 388 h 717"/>
                <a:gd name="T16" fmla="*/ 217 w 225"/>
                <a:gd name="T17" fmla="*/ 313 h 717"/>
                <a:gd name="T18" fmla="*/ 80 w 225"/>
                <a:gd name="T19" fmla="*/ 313 h 717"/>
                <a:gd name="T20" fmla="*/ 80 w 225"/>
                <a:gd name="T21" fmla="*/ 75 h 717"/>
                <a:gd name="T22" fmla="*/ 223 w 225"/>
                <a:gd name="T23" fmla="*/ 75 h 717"/>
                <a:gd name="T24" fmla="*/ 223 w 225"/>
                <a:gd name="T25"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717">
                  <a:moveTo>
                    <a:pt x="223" y="0"/>
                  </a:moveTo>
                  <a:lnTo>
                    <a:pt x="0" y="0"/>
                  </a:lnTo>
                  <a:lnTo>
                    <a:pt x="0" y="717"/>
                  </a:lnTo>
                  <a:lnTo>
                    <a:pt x="225" y="717"/>
                  </a:lnTo>
                  <a:lnTo>
                    <a:pt x="225" y="642"/>
                  </a:lnTo>
                  <a:lnTo>
                    <a:pt x="80" y="642"/>
                  </a:lnTo>
                  <a:lnTo>
                    <a:pt x="80" y="388"/>
                  </a:lnTo>
                  <a:lnTo>
                    <a:pt x="217" y="388"/>
                  </a:lnTo>
                  <a:lnTo>
                    <a:pt x="217" y="313"/>
                  </a:lnTo>
                  <a:lnTo>
                    <a:pt x="80" y="313"/>
                  </a:lnTo>
                  <a:lnTo>
                    <a:pt x="80" y="75"/>
                  </a:lnTo>
                  <a:lnTo>
                    <a:pt x="223" y="75"/>
                  </a:lnTo>
                  <a:lnTo>
                    <a:pt x="2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27944537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2" name="Title 21"/>
          <p:cNvSpPr>
            <a:spLocks noGrp="1"/>
          </p:cNvSpPr>
          <p:nvPr>
            <p:ph type="title" hasCustomPrompt="1"/>
          </p:nvPr>
        </p:nvSpPr>
        <p:spPr>
          <a:xfrm>
            <a:off x="334946" y="326148"/>
            <a:ext cx="5206012" cy="1143000"/>
          </a:xfrm>
          <a:prstGeom prst="rect">
            <a:avLst/>
          </a:prstGeom>
        </p:spPr>
        <p:txBody>
          <a:bodyPr vert="horz"/>
          <a:lstStyle>
            <a:lvl1pPr algn="l">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pic>
        <p:nvPicPr>
          <p:cNvPr id="21" name="Picture 20"/>
          <p:cNvPicPr>
            <a:picLocks noChangeAspect="1"/>
          </p:cNvPicPr>
          <p:nvPr/>
        </p:nvPicPr>
        <p:blipFill>
          <a:blip r:embed="rId2"/>
          <a:stretch>
            <a:fillRect/>
          </a:stretch>
        </p:blipFill>
        <p:spPr>
          <a:xfrm>
            <a:off x="10713113" y="6015481"/>
            <a:ext cx="1212887" cy="620353"/>
          </a:xfrm>
          <a:prstGeom prst="rect">
            <a:avLst/>
          </a:prstGeom>
        </p:spPr>
      </p:pic>
      <p:sp>
        <p:nvSpPr>
          <p:cNvPr id="39" name="object 2"/>
          <p:cNvSpPr/>
          <p:nvPr/>
        </p:nvSpPr>
        <p:spPr>
          <a:xfrm>
            <a:off x="7630025" y="1142290"/>
            <a:ext cx="1110651" cy="4613149"/>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grpSp>
        <p:nvGrpSpPr>
          <p:cNvPr id="2" name="Group 1"/>
          <p:cNvGrpSpPr/>
          <p:nvPr/>
        </p:nvGrpSpPr>
        <p:grpSpPr>
          <a:xfrm>
            <a:off x="-3284" y="2872207"/>
            <a:ext cx="12213949" cy="1153911"/>
            <a:chOff x="-2463" y="2124011"/>
            <a:chExt cx="9160462" cy="865433"/>
          </a:xfrm>
          <a:solidFill>
            <a:srgbClr val="007DC3"/>
          </a:solidFill>
        </p:grpSpPr>
        <p:sp>
          <p:nvSpPr>
            <p:cNvPr id="40" name="object 3"/>
            <p:cNvSpPr/>
            <p:nvPr/>
          </p:nvSpPr>
          <p:spPr>
            <a:xfrm>
              <a:off x="468134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sz="2400">
                <a:latin typeface="Tahoma" panose="020B0604030504040204" pitchFamily="34" charset="0"/>
                <a:ea typeface="Tahoma" panose="020B0604030504040204" pitchFamily="34" charset="0"/>
                <a:cs typeface="Tahoma" panose="020B0604030504040204" pitchFamily="34" charset="0"/>
              </a:endParaRPr>
            </a:p>
          </p:txBody>
        </p:sp>
        <p:sp>
          <p:nvSpPr>
            <p:cNvPr id="41" name="object 4"/>
            <p:cNvSpPr/>
            <p:nvPr/>
          </p:nvSpPr>
          <p:spPr>
            <a:xfrm>
              <a:off x="4160758"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pPr lvl="0"/>
              <a:endParaRPr sz="2400">
                <a:latin typeface="Tahoma" panose="020B0604030504040204" pitchFamily="34" charset="0"/>
                <a:ea typeface="Tahoma" panose="020B0604030504040204" pitchFamily="34" charset="0"/>
                <a:cs typeface="Tahoma" panose="020B0604030504040204" pitchFamily="34" charset="0"/>
              </a:endParaRPr>
            </a:p>
          </p:txBody>
        </p:sp>
        <p:sp>
          <p:nvSpPr>
            <p:cNvPr id="42" name="object 5"/>
            <p:cNvSpPr/>
            <p:nvPr/>
          </p:nvSpPr>
          <p:spPr>
            <a:xfrm>
              <a:off x="36401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sz="2400">
                <a:latin typeface="Tahoma" panose="020B0604030504040204" pitchFamily="34" charset="0"/>
                <a:ea typeface="Tahoma" panose="020B0604030504040204" pitchFamily="34" charset="0"/>
                <a:cs typeface="Tahoma" panose="020B0604030504040204" pitchFamily="34" charset="0"/>
              </a:endParaRPr>
            </a:p>
          </p:txBody>
        </p:sp>
        <p:sp>
          <p:nvSpPr>
            <p:cNvPr id="43" name="object 6"/>
            <p:cNvSpPr/>
            <p:nvPr/>
          </p:nvSpPr>
          <p:spPr>
            <a:xfrm>
              <a:off x="1559273"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sz="2400">
                <a:latin typeface="Tahoma" panose="020B0604030504040204" pitchFamily="34" charset="0"/>
                <a:ea typeface="Tahoma" panose="020B0604030504040204" pitchFamily="34" charset="0"/>
                <a:cs typeface="Tahoma" panose="020B0604030504040204" pitchFamily="34" charset="0"/>
              </a:endParaRPr>
            </a:p>
          </p:txBody>
        </p:sp>
        <p:sp>
          <p:nvSpPr>
            <p:cNvPr id="44" name="object 7"/>
            <p:cNvSpPr/>
            <p:nvPr/>
          </p:nvSpPr>
          <p:spPr>
            <a:xfrm>
              <a:off x="1038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sz="2400">
                <a:latin typeface="Tahoma" panose="020B0604030504040204" pitchFamily="34" charset="0"/>
                <a:ea typeface="Tahoma" panose="020B0604030504040204" pitchFamily="34" charset="0"/>
                <a:cs typeface="Tahoma" panose="020B0604030504040204" pitchFamily="34" charset="0"/>
              </a:endParaRPr>
            </a:p>
          </p:txBody>
        </p:sp>
        <p:sp>
          <p:nvSpPr>
            <p:cNvPr id="45" name="object 8"/>
            <p:cNvSpPr/>
            <p:nvPr/>
          </p:nvSpPr>
          <p:spPr>
            <a:xfrm>
              <a:off x="518121"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sz="2400">
                <a:latin typeface="Tahoma" panose="020B0604030504040204" pitchFamily="34" charset="0"/>
                <a:ea typeface="Tahoma" panose="020B0604030504040204" pitchFamily="34" charset="0"/>
                <a:cs typeface="Tahoma" panose="020B0604030504040204" pitchFamily="34" charset="0"/>
              </a:endParaRPr>
            </a:p>
          </p:txBody>
        </p:sp>
        <p:sp>
          <p:nvSpPr>
            <p:cNvPr id="46" name="object 9"/>
            <p:cNvSpPr/>
            <p:nvPr/>
          </p:nvSpPr>
          <p:spPr>
            <a:xfrm>
              <a:off x="-2463"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sz="2400">
                <a:latin typeface="Tahoma" panose="020B0604030504040204" pitchFamily="34" charset="0"/>
                <a:ea typeface="Tahoma" panose="020B0604030504040204" pitchFamily="34" charset="0"/>
                <a:cs typeface="Tahoma" panose="020B0604030504040204" pitchFamily="34" charset="0"/>
              </a:endParaRPr>
            </a:p>
          </p:txBody>
        </p:sp>
        <p:sp>
          <p:nvSpPr>
            <p:cNvPr id="47" name="object 23"/>
            <p:cNvSpPr/>
            <p:nvPr/>
          </p:nvSpPr>
          <p:spPr>
            <a:xfrm>
              <a:off x="90537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sz="2400">
                <a:latin typeface="Tahoma" panose="020B0604030504040204" pitchFamily="34" charset="0"/>
                <a:ea typeface="Tahoma" panose="020B0604030504040204" pitchFamily="34" charset="0"/>
                <a:cs typeface="Tahoma" panose="020B0604030504040204" pitchFamily="34" charset="0"/>
              </a:endParaRPr>
            </a:p>
          </p:txBody>
        </p:sp>
        <p:sp>
          <p:nvSpPr>
            <p:cNvPr id="48" name="object 24"/>
            <p:cNvSpPr/>
            <p:nvPr/>
          </p:nvSpPr>
          <p:spPr>
            <a:xfrm>
              <a:off x="8533215"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pPr lvl="0"/>
              <a:endParaRPr sz="2400">
                <a:latin typeface="Tahoma" panose="020B0604030504040204" pitchFamily="34" charset="0"/>
                <a:ea typeface="Tahoma" panose="020B0604030504040204" pitchFamily="34" charset="0"/>
                <a:cs typeface="Tahoma" panose="020B0604030504040204" pitchFamily="34" charset="0"/>
              </a:endParaRPr>
            </a:p>
          </p:txBody>
        </p:sp>
        <p:sp>
          <p:nvSpPr>
            <p:cNvPr id="49" name="object 25"/>
            <p:cNvSpPr/>
            <p:nvPr/>
          </p:nvSpPr>
          <p:spPr>
            <a:xfrm>
              <a:off x="8012645"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sz="2400">
                <a:latin typeface="Tahoma" panose="020B0604030504040204" pitchFamily="34" charset="0"/>
                <a:ea typeface="Tahoma" panose="020B0604030504040204" pitchFamily="34" charset="0"/>
                <a:cs typeface="Tahoma" panose="020B0604030504040204" pitchFamily="34" charset="0"/>
              </a:endParaRPr>
            </a:p>
          </p:txBody>
        </p:sp>
        <p:sp>
          <p:nvSpPr>
            <p:cNvPr id="50" name="object 26"/>
            <p:cNvSpPr/>
            <p:nvPr/>
          </p:nvSpPr>
          <p:spPr>
            <a:xfrm>
              <a:off x="7492075"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sz="2400">
                <a:latin typeface="Tahoma" panose="020B0604030504040204" pitchFamily="34" charset="0"/>
                <a:ea typeface="Tahoma" panose="020B0604030504040204" pitchFamily="34" charset="0"/>
                <a:cs typeface="Tahoma" panose="020B0604030504040204" pitchFamily="34" charset="0"/>
              </a:endParaRPr>
            </a:p>
          </p:txBody>
        </p:sp>
        <p:sp>
          <p:nvSpPr>
            <p:cNvPr id="51" name="object 27"/>
            <p:cNvSpPr/>
            <p:nvPr/>
          </p:nvSpPr>
          <p:spPr>
            <a:xfrm>
              <a:off x="6971479"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pPr lvl="0"/>
              <a:endParaRPr sz="2400">
                <a:latin typeface="Tahoma" panose="020B0604030504040204" pitchFamily="34" charset="0"/>
                <a:ea typeface="Tahoma" panose="020B0604030504040204" pitchFamily="34" charset="0"/>
                <a:cs typeface="Tahoma" panose="020B0604030504040204" pitchFamily="34" charset="0"/>
              </a:endParaRPr>
            </a:p>
          </p:txBody>
        </p:sp>
        <p:sp>
          <p:nvSpPr>
            <p:cNvPr id="52" name="object 28"/>
            <p:cNvSpPr/>
            <p:nvPr/>
          </p:nvSpPr>
          <p:spPr>
            <a:xfrm>
              <a:off x="5201905" y="2124011"/>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sz="2400">
                <a:latin typeface="Tahoma" panose="020B0604030504040204" pitchFamily="34" charset="0"/>
                <a:ea typeface="Tahoma" panose="020B0604030504040204" pitchFamily="34" charset="0"/>
                <a:cs typeface="Tahoma" panose="020B0604030504040204" pitchFamily="34" charset="0"/>
              </a:endParaRPr>
            </a:p>
          </p:txBody>
        </p:sp>
        <p:sp>
          <p:nvSpPr>
            <p:cNvPr id="53" name="object 6"/>
            <p:cNvSpPr/>
            <p:nvPr userDrawn="1"/>
          </p:nvSpPr>
          <p:spPr>
            <a:xfrm>
              <a:off x="3119617"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sz="2400">
                <a:latin typeface="Tahoma" panose="020B0604030504040204" pitchFamily="34" charset="0"/>
                <a:ea typeface="Tahoma" panose="020B0604030504040204" pitchFamily="34" charset="0"/>
                <a:cs typeface="Tahoma" panose="020B0604030504040204" pitchFamily="34" charset="0"/>
              </a:endParaRPr>
            </a:p>
          </p:txBody>
        </p:sp>
        <p:sp>
          <p:nvSpPr>
            <p:cNvPr id="54" name="object 7"/>
            <p:cNvSpPr/>
            <p:nvPr userDrawn="1"/>
          </p:nvSpPr>
          <p:spPr>
            <a:xfrm>
              <a:off x="2599047"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sz="2400">
                <a:latin typeface="Tahoma" panose="020B0604030504040204" pitchFamily="34" charset="0"/>
                <a:ea typeface="Tahoma" panose="020B0604030504040204" pitchFamily="34" charset="0"/>
                <a:cs typeface="Tahoma" panose="020B0604030504040204" pitchFamily="34" charset="0"/>
              </a:endParaRPr>
            </a:p>
          </p:txBody>
        </p:sp>
        <p:sp>
          <p:nvSpPr>
            <p:cNvPr id="55" name="object 8"/>
            <p:cNvSpPr/>
            <p:nvPr userDrawn="1"/>
          </p:nvSpPr>
          <p:spPr>
            <a:xfrm>
              <a:off x="2078465"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sz="240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8004678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grpSp>
        <p:nvGrpSpPr>
          <p:cNvPr id="2" name="Group 1"/>
          <p:cNvGrpSpPr/>
          <p:nvPr userDrawn="1"/>
        </p:nvGrpSpPr>
        <p:grpSpPr>
          <a:xfrm>
            <a:off x="-11894" y="2872208"/>
            <a:ext cx="12215771" cy="1153909"/>
            <a:chOff x="-8920" y="2154156"/>
            <a:chExt cx="9161828" cy="865432"/>
          </a:xfrm>
          <a:solidFill>
            <a:srgbClr val="007DC3"/>
          </a:solidFill>
        </p:grpSpPr>
        <p:sp>
          <p:nvSpPr>
            <p:cNvPr id="5" name="object 3"/>
            <p:cNvSpPr/>
            <p:nvPr/>
          </p:nvSpPr>
          <p:spPr>
            <a:xfrm>
              <a:off x="3114541"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6" name="object 4"/>
            <p:cNvSpPr/>
            <p:nvPr/>
          </p:nvSpPr>
          <p:spPr>
            <a:xfrm>
              <a:off x="259395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7" name="object 5"/>
            <p:cNvSpPr/>
            <p:nvPr/>
          </p:nvSpPr>
          <p:spPr>
            <a:xfrm>
              <a:off x="2073387"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8" name="object 6"/>
            <p:cNvSpPr/>
            <p:nvPr/>
          </p:nvSpPr>
          <p:spPr>
            <a:xfrm>
              <a:off x="155281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9" name="object 7"/>
            <p:cNvSpPr/>
            <p:nvPr/>
          </p:nvSpPr>
          <p:spPr>
            <a:xfrm>
              <a:off x="103224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0" name="object 8"/>
            <p:cNvSpPr/>
            <p:nvPr/>
          </p:nvSpPr>
          <p:spPr>
            <a:xfrm>
              <a:off x="51166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1" name="object 9"/>
            <p:cNvSpPr/>
            <p:nvPr/>
          </p:nvSpPr>
          <p:spPr>
            <a:xfrm>
              <a:off x="-8920"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2" name="object 20"/>
            <p:cNvSpPr/>
            <p:nvPr/>
          </p:nvSpPr>
          <p:spPr>
            <a:xfrm>
              <a:off x="904870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3" name="object 21"/>
            <p:cNvSpPr/>
            <p:nvPr/>
          </p:nvSpPr>
          <p:spPr>
            <a:xfrm>
              <a:off x="852813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4" name="object 22"/>
            <p:cNvSpPr/>
            <p:nvPr/>
          </p:nvSpPr>
          <p:spPr>
            <a:xfrm>
              <a:off x="8007566"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5" name="object 23"/>
            <p:cNvSpPr/>
            <p:nvPr/>
          </p:nvSpPr>
          <p:spPr>
            <a:xfrm>
              <a:off x="748699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6" name="object 24"/>
            <p:cNvSpPr/>
            <p:nvPr/>
          </p:nvSpPr>
          <p:spPr>
            <a:xfrm>
              <a:off x="6966413"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17" name="object 25"/>
            <p:cNvSpPr/>
            <p:nvPr/>
          </p:nvSpPr>
          <p:spPr>
            <a:xfrm>
              <a:off x="644584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8" name="object 26"/>
            <p:cNvSpPr/>
            <p:nvPr/>
          </p:nvSpPr>
          <p:spPr>
            <a:xfrm>
              <a:off x="592527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sp>
          <p:nvSpPr>
            <p:cNvPr id="19" name="object 27"/>
            <p:cNvSpPr/>
            <p:nvPr/>
          </p:nvSpPr>
          <p:spPr>
            <a:xfrm>
              <a:off x="540467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sz="2400"/>
            </a:p>
          </p:txBody>
        </p:sp>
        <p:sp>
          <p:nvSpPr>
            <p:cNvPr id="20" name="object 28"/>
            <p:cNvSpPr/>
            <p:nvPr/>
          </p:nvSpPr>
          <p:spPr>
            <a:xfrm>
              <a:off x="363512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sz="2400"/>
            </a:p>
          </p:txBody>
        </p:sp>
      </p:grpSp>
      <p:sp>
        <p:nvSpPr>
          <p:cNvPr id="22" name="Title 21"/>
          <p:cNvSpPr>
            <a:spLocks noGrp="1"/>
          </p:cNvSpPr>
          <p:nvPr>
            <p:ph type="title" hasCustomPrompt="1"/>
          </p:nvPr>
        </p:nvSpPr>
        <p:spPr>
          <a:xfrm>
            <a:off x="509273" y="4345490"/>
            <a:ext cx="4957031" cy="1562941"/>
          </a:xfrm>
          <a:prstGeom prst="rect">
            <a:avLst/>
          </a:prstGeom>
        </p:spPr>
        <p:txBody>
          <a:bodyPr vert="horz"/>
          <a:lstStyle>
            <a:lvl1pPr algn="l">
              <a:defRPr>
                <a:solidFill>
                  <a:srgbClr val="007DC3"/>
                </a:solidFill>
              </a:defRPr>
            </a:lvl1pPr>
          </a:lstStyle>
          <a:p>
            <a:r>
              <a:rPr lang="en-US"/>
              <a:t>CLICK TO EDIT MASTER TITLE STYLE</a:t>
            </a:r>
          </a:p>
        </p:txBody>
      </p:sp>
      <p:pic>
        <p:nvPicPr>
          <p:cNvPr id="21" name="Picture 20"/>
          <p:cNvPicPr>
            <a:picLocks noChangeAspect="1"/>
          </p:cNvPicPr>
          <p:nvPr userDrawn="1"/>
        </p:nvPicPr>
        <p:blipFill>
          <a:blip r:embed="rId2"/>
          <a:stretch>
            <a:fillRect/>
          </a:stretch>
        </p:blipFill>
        <p:spPr>
          <a:xfrm>
            <a:off x="6455144" y="6182676"/>
            <a:ext cx="912678" cy="466805"/>
          </a:xfrm>
          <a:prstGeom prst="rect">
            <a:avLst/>
          </a:prstGeom>
        </p:spPr>
      </p:pic>
      <p:grpSp>
        <p:nvGrpSpPr>
          <p:cNvPr id="27" name="Group 26"/>
          <p:cNvGrpSpPr/>
          <p:nvPr userDrawn="1"/>
        </p:nvGrpSpPr>
        <p:grpSpPr>
          <a:xfrm>
            <a:off x="4338317" y="389892"/>
            <a:ext cx="3505808" cy="5365547"/>
            <a:chOff x="3253738" y="292419"/>
            <a:chExt cx="2629356" cy="4024160"/>
          </a:xfrm>
        </p:grpSpPr>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53738" y="292419"/>
              <a:ext cx="2629356" cy="344239"/>
            </a:xfrm>
            <a:prstGeom prst="rect">
              <a:avLst/>
            </a:prstGeom>
          </p:spPr>
        </p:pic>
        <p:grpSp>
          <p:nvGrpSpPr>
            <p:cNvPr id="25" name="Group 24"/>
            <p:cNvGrpSpPr/>
            <p:nvPr userDrawn="1"/>
          </p:nvGrpSpPr>
          <p:grpSpPr>
            <a:xfrm>
              <a:off x="4152174" y="856717"/>
              <a:ext cx="836532" cy="3459862"/>
              <a:chOff x="4152174" y="856717"/>
              <a:chExt cx="836532" cy="3459862"/>
            </a:xfrm>
          </p:grpSpPr>
          <p:sp>
            <p:nvSpPr>
              <p:cNvPr id="4" name="object 2"/>
              <p:cNvSpPr/>
              <p:nvPr/>
            </p:nvSpPr>
            <p:spPr>
              <a:xfrm>
                <a:off x="4155718" y="856717"/>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007DC3"/>
              </a:solidFill>
            </p:spPr>
            <p:txBody>
              <a:bodyPr wrap="square" lIns="0" tIns="0" rIns="0" bIns="0" rtlCol="0"/>
              <a:lstStyle/>
              <a:p>
                <a:endParaRPr sz="2400"/>
              </a:p>
            </p:txBody>
          </p:sp>
          <p:pic>
            <p:nvPicPr>
              <p:cNvPr id="24" name="Picture 2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52174" y="856717"/>
                <a:ext cx="832484" cy="3459862"/>
              </a:xfrm>
              <a:prstGeom prst="rect">
                <a:avLst/>
              </a:prstGeom>
            </p:spPr>
          </p:pic>
        </p:grpSp>
      </p:grpSp>
      <p:cxnSp>
        <p:nvCxnSpPr>
          <p:cNvPr id="23" name="Straight Connector 22"/>
          <p:cNvCxnSpPr/>
          <p:nvPr userDrawn="1"/>
        </p:nvCxnSpPr>
        <p:spPr>
          <a:xfrm>
            <a:off x="6302669" y="6155380"/>
            <a:ext cx="0" cy="466805"/>
          </a:xfrm>
          <a:prstGeom prst="line">
            <a:avLst/>
          </a:prstGeom>
          <a:noFill/>
          <a:ln w="3175" cap="flat">
            <a:solidFill>
              <a:schemeClr val="bg1">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29" name="Picture 2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985766" y="6217958"/>
            <a:ext cx="1304544" cy="396240"/>
          </a:xfrm>
          <a:prstGeom prst="rect">
            <a:avLst/>
          </a:prstGeom>
        </p:spPr>
      </p:pic>
    </p:spTree>
    <p:extLst>
      <p:ext uri="{BB962C8B-B14F-4D97-AF65-F5344CB8AC3E}">
        <p14:creationId xmlns:p14="http://schemas.microsoft.com/office/powerpoint/2010/main" val="2957168975"/>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8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7064181" y="1716478"/>
            <a:ext cx="4233863" cy="908189"/>
          </a:xfrm>
          <a:prstGeom prst="rect">
            <a:avLst/>
          </a:prstGeom>
        </p:spPr>
        <p:txBody>
          <a:bodyPr anchor="ctr">
            <a:noAutofit/>
          </a:bodyPr>
          <a:lstStyle>
            <a:lvl1pPr algn="l">
              <a:defRPr sz="2667">
                <a:solidFill>
                  <a:srgbClr val="007DC3"/>
                </a:solidFill>
                <a:latin typeface="Tahoma" panose="020B0604030504040204" pitchFamily="34" charset="0"/>
                <a:ea typeface="Tahoma" panose="020B0604030504040204" pitchFamily="34" charset="0"/>
                <a:cs typeface="Tahoma" panose="020B0604030504040204" pitchFamily="34" charset="0"/>
              </a:defRPr>
            </a:lvl1pPr>
          </a:lstStyle>
          <a:p>
            <a:r>
              <a:rPr lang="en-US"/>
              <a:t>TITLE TEXT</a:t>
            </a:r>
          </a:p>
        </p:txBody>
      </p:sp>
      <p:sp>
        <p:nvSpPr>
          <p:cNvPr id="7" name="Text Placeholder 2"/>
          <p:cNvSpPr txBox="1">
            <a:spLocks/>
          </p:cNvSpPr>
          <p:nvPr/>
        </p:nvSpPr>
        <p:spPr>
          <a:xfrm>
            <a:off x="4061828" y="6019123"/>
            <a:ext cx="5945773" cy="507664"/>
          </a:xfrm>
          <a:prstGeom prst="rect">
            <a:avLst/>
          </a:prstGeom>
        </p:spPr>
        <p:txBody>
          <a:bodyPr anchor="t">
            <a:noAutofit/>
          </a:bodyPr>
          <a:lstStyle>
            <a:lvl1pPr marL="0" indent="0" algn="just" defTabSz="914400" rtl="0" eaLnBrk="1" latinLnBrk="0" hangingPunct="1">
              <a:lnSpc>
                <a:spcPct val="95000"/>
              </a:lnSpc>
              <a:spcBef>
                <a:spcPts val="0"/>
              </a:spcBef>
              <a:spcAft>
                <a:spcPts val="0"/>
              </a:spcAft>
              <a:buClr>
                <a:schemeClr val="accent1"/>
              </a:buClr>
              <a:buFont typeface="Arial" pitchFamily="34" charset="0"/>
              <a:buNone/>
              <a:defRPr sz="500" b="1" kern="1200" spc="-20" baseline="0">
                <a:solidFill>
                  <a:schemeClr val="bg1"/>
                </a:solidFill>
                <a:latin typeface="Arial" pitchFamily="34" charset="0"/>
                <a:ea typeface="+mn-ea"/>
                <a:cs typeface="Arial" pitchFamily="34" charset="0"/>
              </a:defRPr>
            </a:lvl1pPr>
            <a:lvl2pPr marL="457200" indent="0" algn="l" defTabSz="914400" rtl="0" eaLnBrk="1" latinLnBrk="0" hangingPunct="1">
              <a:lnSpc>
                <a:spcPct val="110000"/>
              </a:lnSpc>
              <a:spcBef>
                <a:spcPts val="600"/>
              </a:spcBef>
              <a:spcAft>
                <a:spcPts val="600"/>
              </a:spcAft>
              <a:buClr>
                <a:schemeClr val="accent1"/>
              </a:buClr>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lnSpc>
                <a:spcPct val="110000"/>
              </a:lnSpc>
              <a:spcBef>
                <a:spcPts val="600"/>
              </a:spcBef>
              <a:spcAft>
                <a:spcPts val="600"/>
              </a:spcAft>
              <a:buClr>
                <a:schemeClr val="accent1"/>
              </a:buClr>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nSpc>
                <a:spcPct val="100000"/>
              </a:lnSpc>
            </a:pPr>
            <a:r>
              <a:rPr lang="en-US" sz="667">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 2018 Infosys Limited, Bengaluru,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 or any named intellectual property rights holders under this document.</a:t>
            </a:r>
          </a:p>
        </p:txBody>
      </p:sp>
      <p:grpSp>
        <p:nvGrpSpPr>
          <p:cNvPr id="3" name="Group 2"/>
          <p:cNvGrpSpPr/>
          <p:nvPr/>
        </p:nvGrpSpPr>
        <p:grpSpPr>
          <a:xfrm>
            <a:off x="-11894" y="1102098"/>
            <a:ext cx="12215771" cy="4613149"/>
            <a:chOff x="-8920" y="826573"/>
            <a:chExt cx="9161828" cy="3459862"/>
          </a:xfrm>
        </p:grpSpPr>
        <p:sp>
          <p:nvSpPr>
            <p:cNvPr id="27" name="object 2"/>
            <p:cNvSpPr/>
            <p:nvPr userDrawn="1"/>
          </p:nvSpPr>
          <p:spPr>
            <a:xfrm>
              <a:off x="2073399" y="826573"/>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grpSp>
          <p:nvGrpSpPr>
            <p:cNvPr id="2" name="Group 1"/>
            <p:cNvGrpSpPr/>
            <p:nvPr userDrawn="1"/>
          </p:nvGrpSpPr>
          <p:grpSpPr>
            <a:xfrm>
              <a:off x="-8920" y="2124012"/>
              <a:ext cx="9161828" cy="865432"/>
              <a:chOff x="-8920" y="2124012"/>
              <a:chExt cx="9161828" cy="865432"/>
            </a:xfrm>
          </p:grpSpPr>
          <p:sp>
            <p:nvSpPr>
              <p:cNvPr id="11"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12" name="object 21"/>
              <p:cNvSpPr/>
              <p:nvPr userDrawn="1"/>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13" name="object 22"/>
              <p:cNvSpPr/>
              <p:nvPr userDrawn="1"/>
            </p:nvSpPr>
            <p:spPr>
              <a:xfrm>
                <a:off x="800756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14" name="object 23"/>
              <p:cNvSpPr/>
              <p:nvPr userDrawn="1"/>
            </p:nvSpPr>
            <p:spPr>
              <a:xfrm>
                <a:off x="74869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16" name="object 24"/>
              <p:cNvSpPr/>
              <p:nvPr userDrawn="1"/>
            </p:nvSpPr>
            <p:spPr>
              <a:xfrm>
                <a:off x="6966413"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17" name="object 25"/>
              <p:cNvSpPr/>
              <p:nvPr userDrawn="1"/>
            </p:nvSpPr>
            <p:spPr>
              <a:xfrm>
                <a:off x="644584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18" name="object 26"/>
              <p:cNvSpPr/>
              <p:nvPr userDrawn="1"/>
            </p:nvSpPr>
            <p:spPr>
              <a:xfrm>
                <a:off x="592527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19" name="object 27"/>
              <p:cNvSpPr/>
              <p:nvPr userDrawn="1"/>
            </p:nvSpPr>
            <p:spPr>
              <a:xfrm>
                <a:off x="540467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29" name="object 24"/>
              <p:cNvSpPr/>
              <p:nvPr userDrawn="1"/>
            </p:nvSpPr>
            <p:spPr>
              <a:xfrm>
                <a:off x="4884094"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30" name="object 25"/>
              <p:cNvSpPr/>
              <p:nvPr userDrawn="1"/>
            </p:nvSpPr>
            <p:spPr>
              <a:xfrm>
                <a:off x="4363523"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31" name="object 26"/>
              <p:cNvSpPr/>
              <p:nvPr userDrawn="1"/>
            </p:nvSpPr>
            <p:spPr>
              <a:xfrm>
                <a:off x="3842953"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32" name="object 27"/>
              <p:cNvSpPr/>
              <p:nvPr userDrawn="1"/>
            </p:nvSpPr>
            <p:spPr>
              <a:xfrm>
                <a:off x="3322358"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33" name="object 6"/>
              <p:cNvSpPr/>
              <p:nvPr userDrawn="1"/>
            </p:nvSpPr>
            <p:spPr>
              <a:xfrm>
                <a:off x="155281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34" name="object 7"/>
              <p:cNvSpPr/>
              <p:nvPr userDrawn="1"/>
            </p:nvSpPr>
            <p:spPr>
              <a:xfrm>
                <a:off x="103224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35" name="object 8"/>
              <p:cNvSpPr/>
              <p:nvPr userDrawn="1"/>
            </p:nvSpPr>
            <p:spPr>
              <a:xfrm>
                <a:off x="51166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3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grpSp>
      </p:grpSp>
      <p:pic>
        <p:nvPicPr>
          <p:cNvPr id="22" name="Picture 21"/>
          <p:cNvPicPr>
            <a:picLocks noChangeAspect="1"/>
          </p:cNvPicPr>
          <p:nvPr/>
        </p:nvPicPr>
        <p:blipFill>
          <a:blip r:embed="rId2"/>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327348008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3924" y="200352"/>
            <a:ext cx="11630733" cy="603981"/>
          </a:xfrm>
          <a:prstGeom prst="rect">
            <a:avLst/>
          </a:prstGeom>
        </p:spPr>
        <p:txBody>
          <a:bodyPr anchor="t">
            <a:noAutofit/>
          </a:bodyPr>
          <a:lstStyle>
            <a:lvl1pPr>
              <a:defRPr sz="2667"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Title text</a:t>
            </a:r>
          </a:p>
        </p:txBody>
      </p:sp>
      <p:sp>
        <p:nvSpPr>
          <p:cNvPr id="3" name="Text Placeholder 2"/>
          <p:cNvSpPr>
            <a:spLocks noGrp="1"/>
          </p:cNvSpPr>
          <p:nvPr>
            <p:ph type="body" sz="quarter" idx="10"/>
          </p:nvPr>
        </p:nvSpPr>
        <p:spPr>
          <a:xfrm>
            <a:off x="263925" y="979286"/>
            <a:ext cx="11229263" cy="4880879"/>
          </a:xfrm>
          <a:prstGeom prst="rect">
            <a:avLst/>
          </a:prstGeom>
        </p:spPr>
        <p:txBody>
          <a:bodyPr/>
          <a:lstStyle>
            <a:lvl1pPr marL="150280" indent="-150280">
              <a:defRPr sz="1867">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defRPr>
            </a:lvl1pPr>
            <a:lvl2pPr marL="533387" indent="-232828">
              <a:defRPr sz="160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defRPr>
            </a:lvl2pPr>
            <a:lvl3pPr marL="986342" indent="-220128">
              <a:defRPr sz="1467">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defRPr>
            </a:lvl3pPr>
            <a:lvl4pPr marL="1451997" indent="-315376">
              <a:defRPr sz="160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defRPr>
            </a:lvl4pPr>
            <a:lvl5pP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8" name="Shape 42"/>
          <p:cNvSpPr>
            <a:spLocks noGrp="1"/>
          </p:cNvSpPr>
          <p:nvPr>
            <p:ph type="sldNum" sz="quarter" idx="2"/>
          </p:nvPr>
        </p:nvSpPr>
        <p:spPr>
          <a:xfrm>
            <a:off x="308518" y="6340177"/>
            <a:ext cx="624383" cy="372535"/>
          </a:xfrm>
          <a:prstGeom prst="rect">
            <a:avLst/>
          </a:prstGeom>
        </p:spPr>
        <p:txBody>
          <a:bodyPr/>
          <a:lstStyle>
            <a:lvl1pPr algn="l">
              <a:defRPr sz="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547AFBBE-4013-452C-9B11-50790308941A}" type="slidenum">
              <a:rPr lang="en-US" smtClean="0"/>
              <a:pPr/>
              <a:t>‹#›</a:t>
            </a:fld>
            <a:endParaRPr lang="en-US"/>
          </a:p>
        </p:txBody>
      </p:sp>
      <p:sp>
        <p:nvSpPr>
          <p:cNvPr id="16"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20"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grpSp>
        <p:nvGrpSpPr>
          <p:cNvPr id="11" name="Group 10"/>
          <p:cNvGrpSpPr/>
          <p:nvPr userDrawn="1"/>
        </p:nvGrpSpPr>
        <p:grpSpPr>
          <a:xfrm>
            <a:off x="11139138" y="6152607"/>
            <a:ext cx="995271" cy="640080"/>
            <a:chOff x="6105626" y="6080760"/>
            <a:chExt cx="1130466" cy="640080"/>
          </a:xfrm>
        </p:grpSpPr>
        <p:cxnSp>
          <p:nvCxnSpPr>
            <p:cNvPr id="12" name="Straight Connector 11"/>
            <p:cNvCxnSpPr/>
            <p:nvPr userDrawn="1"/>
          </p:nvCxnSpPr>
          <p:spPr>
            <a:xfrm>
              <a:off x="6105626" y="6080760"/>
              <a:ext cx="0" cy="6400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a:stretch>
              <a:fillRect/>
            </a:stretch>
          </p:blipFill>
          <p:spPr>
            <a:xfrm>
              <a:off x="6326427" y="6168168"/>
              <a:ext cx="909665" cy="465265"/>
            </a:xfrm>
            <a:prstGeom prst="rect">
              <a:avLst/>
            </a:prstGeom>
          </p:spPr>
        </p:pic>
      </p:grpSp>
    </p:spTree>
    <p:extLst>
      <p:ext uri="{BB962C8B-B14F-4D97-AF65-F5344CB8AC3E}">
        <p14:creationId xmlns:p14="http://schemas.microsoft.com/office/powerpoint/2010/main" val="46337181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1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59691" y="200352"/>
            <a:ext cx="11630733" cy="603981"/>
          </a:xfrm>
          <a:prstGeom prst="rect">
            <a:avLst/>
          </a:prstGeom>
        </p:spPr>
        <p:txBody>
          <a:bodyPr anchor="t">
            <a:noAutofit/>
          </a:bodyPr>
          <a:lstStyle>
            <a:lvl1pPr>
              <a:defRPr sz="2667"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Title text</a:t>
            </a:r>
          </a:p>
        </p:txBody>
      </p:sp>
      <p:sp>
        <p:nvSpPr>
          <p:cNvPr id="3" name="Text Placeholder 2"/>
          <p:cNvSpPr>
            <a:spLocks noGrp="1"/>
          </p:cNvSpPr>
          <p:nvPr>
            <p:ph type="body" sz="quarter" idx="10"/>
          </p:nvPr>
        </p:nvSpPr>
        <p:spPr>
          <a:xfrm>
            <a:off x="259691" y="1552923"/>
            <a:ext cx="11346293" cy="4192231"/>
          </a:xfrm>
          <a:prstGeom prst="rect">
            <a:avLst/>
          </a:prstGeom>
        </p:spPr>
        <p:txBody>
          <a:bodyPr/>
          <a:lstStyle>
            <a:lvl1pPr marL="150280" indent="-150280">
              <a:defRPr sz="1867">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defRPr>
            </a:lvl1pPr>
            <a:lvl2pPr marL="533387" indent="-232828">
              <a:defRPr sz="160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defRPr>
            </a:lvl2pPr>
            <a:lvl3pPr marL="986342" indent="-220128">
              <a:defRPr sz="1467">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defRPr>
            </a:lvl3pPr>
            <a:lvl4pPr marL="1451997" indent="-315376">
              <a:defRPr sz="160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defRPr>
            </a:lvl4pPr>
            <a:lvl5pP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quarter" idx="11"/>
          </p:nvPr>
        </p:nvSpPr>
        <p:spPr>
          <a:xfrm>
            <a:off x="259691" y="815350"/>
            <a:ext cx="11630732" cy="515111"/>
          </a:xfrm>
          <a:prstGeom prst="rect">
            <a:avLst/>
          </a:prstGeom>
        </p:spPr>
        <p:txBody>
          <a:bodyPr/>
          <a:lstStyle>
            <a:lvl1pPr marL="0" indent="0">
              <a:buNone/>
              <a:defRPr sz="2133">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p:txBody>
      </p:sp>
      <p:sp>
        <p:nvSpPr>
          <p:cNvPr id="10"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547AFBBE-4013-452C-9B11-50790308941A}" type="slidenum">
              <a:rPr lang="en-US" smtClean="0"/>
              <a:pPr/>
              <a:t>‹#›</a:t>
            </a:fld>
            <a:endParaRPr lang="en-US"/>
          </a:p>
        </p:txBody>
      </p:sp>
      <p:sp>
        <p:nvSpPr>
          <p:cNvPr id="15"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16"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pic>
        <p:nvPicPr>
          <p:cNvPr id="9" name="Picture 8"/>
          <p:cNvPicPr>
            <a:picLocks noChangeAspect="1"/>
          </p:cNvPicPr>
          <p:nvPr/>
        </p:nvPicPr>
        <p:blipFill>
          <a:blip r:embed="rId2"/>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12028048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3_Custom Layout">
    <p:spTree>
      <p:nvGrpSpPr>
        <p:cNvPr id="1" name=""/>
        <p:cNvGrpSpPr/>
        <p:nvPr/>
      </p:nvGrpSpPr>
      <p:grpSpPr>
        <a:xfrm>
          <a:off x="0" y="0"/>
          <a:ext cx="0" cy="0"/>
          <a:chOff x="0" y="0"/>
          <a:chExt cx="0" cy="0"/>
        </a:xfrm>
      </p:grpSpPr>
      <p:sp>
        <p:nvSpPr>
          <p:cNvPr id="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547AFBBE-4013-452C-9B11-50790308941A}" type="slidenum">
              <a:rPr lang="en-US" smtClean="0"/>
              <a:pPr/>
              <a:t>‹#›</a:t>
            </a:fld>
            <a:endParaRPr lang="en-US"/>
          </a:p>
        </p:txBody>
      </p:sp>
      <p:sp>
        <p:nvSpPr>
          <p:cNvPr id="20"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21"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pic>
        <p:nvPicPr>
          <p:cNvPr id="8" name="Picture 7"/>
          <p:cNvPicPr>
            <a:picLocks noChangeAspect="1"/>
          </p:cNvPicPr>
          <p:nvPr/>
        </p:nvPicPr>
        <p:blipFill>
          <a:blip r:embed="rId2"/>
          <a:stretch>
            <a:fillRect/>
          </a:stretch>
        </p:blipFill>
        <p:spPr>
          <a:xfrm>
            <a:off x="11191453" y="6340177"/>
            <a:ext cx="1012425" cy="517823"/>
          </a:xfrm>
          <a:prstGeom prst="rect">
            <a:avLst/>
          </a:prstGeom>
        </p:spPr>
      </p:pic>
    </p:spTree>
    <p:extLst>
      <p:ext uri="{BB962C8B-B14F-4D97-AF65-F5344CB8AC3E}">
        <p14:creationId xmlns:p14="http://schemas.microsoft.com/office/powerpoint/2010/main" val="275761768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1177023" y="6317600"/>
            <a:ext cx="887920" cy="454144"/>
          </a:xfrm>
          <a:prstGeom prst="rect">
            <a:avLst/>
          </a:prstGeom>
        </p:spPr>
      </p:pic>
      <p:sp>
        <p:nvSpPr>
          <p:cNvPr id="4"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547AFBBE-4013-452C-9B11-50790308941A}" type="slidenum">
              <a:rPr lang="en-US" smtClean="0"/>
              <a:pPr/>
              <a:t>‹#›</a:t>
            </a:fld>
            <a:endParaRPr lang="en-US"/>
          </a:p>
        </p:txBody>
      </p:sp>
    </p:spTree>
    <p:extLst>
      <p:ext uri="{BB962C8B-B14F-4D97-AF65-F5344CB8AC3E}">
        <p14:creationId xmlns:p14="http://schemas.microsoft.com/office/powerpoint/2010/main" val="3744661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25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331947" y="293923"/>
            <a:ext cx="11630733" cy="603981"/>
          </a:xfrm>
          <a:prstGeom prst="rect">
            <a:avLst/>
          </a:prstGeom>
        </p:spPr>
        <p:txBody>
          <a:bodyPr anchor="t">
            <a:noAutofit/>
          </a:bodyPr>
          <a:lstStyle>
            <a:lvl1pPr>
              <a:defRPr sz="2400" b="0">
                <a:solidFill>
                  <a:schemeClr val="tx1"/>
                </a:solidFill>
                <a:latin typeface="+mn-lt"/>
                <a:ea typeface="Tahoma" panose="020B0604030504040204" pitchFamily="34" charset="0"/>
                <a:cs typeface="Tahoma" panose="020B0604030504040204" pitchFamily="34" charset="0"/>
              </a:defRPr>
            </a:lvl1pPr>
          </a:lstStyle>
          <a:p>
            <a:r>
              <a:rPr lang="en-US"/>
              <a:t>Title text</a:t>
            </a:r>
          </a:p>
        </p:txBody>
      </p:sp>
      <p:sp>
        <p:nvSpPr>
          <p:cNvPr id="8"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547AFBBE-4013-452C-9B11-50790308941A}" type="slidenum">
              <a:rPr lang="en-US" smtClean="0"/>
              <a:pPr/>
              <a:t>‹#›</a:t>
            </a:fld>
            <a:endParaRPr lang="en-US"/>
          </a:p>
        </p:txBody>
      </p:sp>
      <p:sp>
        <p:nvSpPr>
          <p:cNvPr id="19"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20"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pic>
        <p:nvPicPr>
          <p:cNvPr id="7" name="Picture 6"/>
          <p:cNvPicPr>
            <a:picLocks noChangeAspect="1"/>
          </p:cNvPicPr>
          <p:nvPr/>
        </p:nvPicPr>
        <p:blipFill>
          <a:blip r:embed="rId2"/>
          <a:stretch>
            <a:fillRect/>
          </a:stretch>
        </p:blipFill>
        <p:spPr>
          <a:xfrm>
            <a:off x="11177023" y="6216002"/>
            <a:ext cx="887920" cy="454144"/>
          </a:xfrm>
          <a:prstGeom prst="rect">
            <a:avLst/>
          </a:prstGeom>
        </p:spPr>
      </p:pic>
      <p:cxnSp>
        <p:nvCxnSpPr>
          <p:cNvPr id="11" name="Straight Connector 10"/>
          <p:cNvCxnSpPr/>
          <p:nvPr userDrawn="1"/>
        </p:nvCxnSpPr>
        <p:spPr>
          <a:xfrm>
            <a:off x="11078283" y="6185555"/>
            <a:ext cx="0" cy="486010"/>
          </a:xfrm>
          <a:prstGeom prst="line">
            <a:avLst/>
          </a:prstGeom>
          <a:noFill/>
          <a:ln w="3175" cap="flat">
            <a:solidFill>
              <a:schemeClr val="bg1">
                <a:lumMod val="65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35855" y="5762647"/>
            <a:ext cx="2141168" cy="1418910"/>
          </a:xfrm>
          <a:prstGeom prst="rect">
            <a:avLst/>
          </a:prstGeom>
        </p:spPr>
      </p:pic>
    </p:spTree>
    <p:extLst>
      <p:ext uri="{BB962C8B-B14F-4D97-AF65-F5344CB8AC3E}">
        <p14:creationId xmlns:p14="http://schemas.microsoft.com/office/powerpoint/2010/main" val="230015632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2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5580" y="200352"/>
            <a:ext cx="11630733" cy="603981"/>
          </a:xfrm>
          <a:prstGeom prst="rect">
            <a:avLst/>
          </a:prstGeom>
        </p:spPr>
        <p:txBody>
          <a:bodyPr anchor="t">
            <a:noAutofit/>
          </a:bodyPr>
          <a:lstStyle>
            <a:lvl1pPr>
              <a:defRPr sz="2667"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Title text</a:t>
            </a:r>
          </a:p>
        </p:txBody>
      </p:sp>
      <p:sp>
        <p:nvSpPr>
          <p:cNvPr id="8"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547AFBBE-4013-452C-9B11-50790308941A}" type="slidenum">
              <a:rPr lang="en-US" smtClean="0"/>
              <a:pPr/>
              <a:t>‹#›</a:t>
            </a:fld>
            <a:endParaRPr lang="en-US"/>
          </a:p>
        </p:txBody>
      </p:sp>
      <p:sp>
        <p:nvSpPr>
          <p:cNvPr id="10" name="Text Placeholder 2"/>
          <p:cNvSpPr>
            <a:spLocks noGrp="1"/>
          </p:cNvSpPr>
          <p:nvPr>
            <p:ph type="body" sz="quarter" idx="10"/>
          </p:nvPr>
        </p:nvSpPr>
        <p:spPr>
          <a:xfrm>
            <a:off x="5979886" y="979286"/>
            <a:ext cx="5472673" cy="4880879"/>
          </a:xfrm>
          <a:prstGeom prst="rect">
            <a:avLst/>
          </a:prstGeom>
        </p:spPr>
        <p:txBody>
          <a:bodyPr/>
          <a:lstStyle>
            <a:lvl1pPr marL="150280" indent="-150280">
              <a:defRPr sz="1867">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defRPr>
            </a:lvl1pPr>
            <a:lvl2pPr marL="533387" indent="-232828">
              <a:defRPr sz="160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defRPr>
            </a:lvl2pPr>
            <a:lvl3pPr marL="986342" indent="-220128">
              <a:defRPr sz="1467">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defRPr>
            </a:lvl3pPr>
            <a:lvl4pPr marL="1451997" indent="-315376">
              <a:defRPr sz="160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defRPr>
            </a:lvl4pPr>
            <a:lvl5pP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21"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pic>
        <p:nvPicPr>
          <p:cNvPr id="9" name="Picture 8"/>
          <p:cNvPicPr>
            <a:picLocks noChangeAspect="1"/>
          </p:cNvPicPr>
          <p:nvPr/>
        </p:nvPicPr>
        <p:blipFill>
          <a:blip r:embed="rId2"/>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2008602572"/>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24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3924" y="200352"/>
            <a:ext cx="11630733" cy="603981"/>
          </a:xfrm>
          <a:prstGeom prst="rect">
            <a:avLst/>
          </a:prstGeom>
        </p:spPr>
        <p:txBody>
          <a:bodyPr anchor="t">
            <a:noAutofit/>
          </a:bodyPr>
          <a:lstStyle>
            <a:lvl1pPr>
              <a:defRPr sz="2667"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Title text</a:t>
            </a:r>
          </a:p>
        </p:txBody>
      </p:sp>
      <p:sp>
        <p:nvSpPr>
          <p:cNvPr id="3" name="Text Placeholder 2"/>
          <p:cNvSpPr>
            <a:spLocks noGrp="1"/>
          </p:cNvSpPr>
          <p:nvPr>
            <p:ph type="body" sz="quarter" idx="10"/>
          </p:nvPr>
        </p:nvSpPr>
        <p:spPr>
          <a:xfrm>
            <a:off x="263925" y="979286"/>
            <a:ext cx="5472673" cy="4880879"/>
          </a:xfrm>
          <a:prstGeom prst="rect">
            <a:avLst/>
          </a:prstGeom>
        </p:spPr>
        <p:txBody>
          <a:bodyPr/>
          <a:lstStyle>
            <a:lvl1pPr marL="150280" indent="-150280">
              <a:defRPr sz="1867">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defRPr>
            </a:lvl1pPr>
            <a:lvl2pPr marL="533387" indent="-232828">
              <a:defRPr sz="160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defRPr>
            </a:lvl2pPr>
            <a:lvl3pPr marL="986342" indent="-220128">
              <a:defRPr sz="1467">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defRPr>
            </a:lvl3pPr>
            <a:lvl4pPr marL="1451997" indent="-315376">
              <a:defRPr sz="160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defRPr>
            </a:lvl4pPr>
            <a:lvl5pP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2"/>
          <p:cNvSpPr>
            <a:spLocks noGrp="1"/>
          </p:cNvSpPr>
          <p:nvPr>
            <p:ph type="body" sz="quarter" idx="11"/>
          </p:nvPr>
        </p:nvSpPr>
        <p:spPr>
          <a:xfrm>
            <a:off x="6244844" y="979286"/>
            <a:ext cx="5472673" cy="4880879"/>
          </a:xfrm>
          <a:prstGeom prst="rect">
            <a:avLst/>
          </a:prstGeom>
        </p:spPr>
        <p:txBody>
          <a:bodyPr/>
          <a:lstStyle>
            <a:lvl1pPr marL="150280" indent="-150280">
              <a:defRPr sz="1867">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defRPr>
            </a:lvl1pPr>
            <a:lvl2pPr marL="533387" indent="-232828">
              <a:defRPr sz="160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defRPr>
            </a:lvl2pPr>
            <a:lvl3pPr marL="986342" indent="-220128">
              <a:defRPr sz="1467">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defRPr>
            </a:lvl3pPr>
            <a:lvl4pPr marL="1451997" indent="-315376">
              <a:defRPr sz="160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defRPr>
            </a:lvl4pPr>
            <a:lvl5pP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0"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547AFBBE-4013-452C-9B11-50790308941A}" type="slidenum">
              <a:rPr lang="en-US" smtClean="0"/>
              <a:pPr/>
              <a:t>‹#›</a:t>
            </a:fld>
            <a:endParaRPr lang="en-US"/>
          </a:p>
        </p:txBody>
      </p:sp>
      <p:sp>
        <p:nvSpPr>
          <p:cNvPr id="21"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sp>
        <p:nvSpPr>
          <p:cNvPr id="22"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sz="2400">
              <a:latin typeface="Tahoma" panose="020B0604030504040204" pitchFamily="34" charset="0"/>
              <a:ea typeface="Tahoma" panose="020B0604030504040204" pitchFamily="34" charset="0"/>
              <a:cs typeface="Tahoma" panose="020B0604030504040204" pitchFamily="34" charset="0"/>
            </a:endParaRPr>
          </a:p>
        </p:txBody>
      </p:sp>
      <p:pic>
        <p:nvPicPr>
          <p:cNvPr id="11" name="Picture 10"/>
          <p:cNvPicPr>
            <a:picLocks noChangeAspect="1"/>
          </p:cNvPicPr>
          <p:nvPr/>
        </p:nvPicPr>
        <p:blipFill>
          <a:blip r:embed="rId2"/>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66701411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087600" y="6182353"/>
            <a:ext cx="912678" cy="466805"/>
          </a:xfrm>
          <a:prstGeom prst="rect">
            <a:avLst/>
          </a:prstGeom>
        </p:spPr>
      </p:pic>
      <p:cxnSp>
        <p:nvCxnSpPr>
          <p:cNvPr id="3" name="Straight Connector 2"/>
          <p:cNvCxnSpPr/>
          <p:nvPr userDrawn="1"/>
        </p:nvCxnSpPr>
        <p:spPr>
          <a:xfrm>
            <a:off x="10935125" y="6182353"/>
            <a:ext cx="0" cy="466805"/>
          </a:xfrm>
          <a:prstGeom prst="line">
            <a:avLst/>
          </a:prstGeom>
          <a:noFill/>
          <a:ln w="3175" cap="flat">
            <a:solidFill>
              <a:schemeClr val="bg1">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58" t="18824" r="594" b="11226"/>
          <a:stretch/>
        </p:blipFill>
        <p:spPr>
          <a:xfrm>
            <a:off x="-43542" y="0"/>
            <a:ext cx="12250058" cy="4078513"/>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46432" y="5735328"/>
            <a:ext cx="2141168" cy="1418910"/>
          </a:xfrm>
          <a:prstGeom prst="rect">
            <a:avLst/>
          </a:prstGeom>
        </p:spPr>
      </p:pic>
    </p:spTree>
    <p:extLst>
      <p:ext uri="{BB962C8B-B14F-4D97-AF65-F5344CB8AC3E}">
        <p14:creationId xmlns:p14="http://schemas.microsoft.com/office/powerpoint/2010/main" val="16946897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CF760DE-EBB5-324E-A375-B1B6C2E2F36B}"/>
              </a:ext>
            </a:extLst>
          </p:cNvPr>
          <p:cNvSpPr/>
          <p:nvPr userDrawn="1"/>
        </p:nvSpPr>
        <p:spPr>
          <a:xfrm>
            <a:off x="5613" y="-7733"/>
            <a:ext cx="5210737" cy="6858000"/>
          </a:xfrm>
          <a:prstGeom prst="rect">
            <a:avLst/>
          </a:prstGeom>
          <a:solidFill>
            <a:srgbClr val="0028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US" sz="1800">
              <a:solidFill>
                <a:srgbClr val="FFFFFF"/>
              </a:solidFill>
            </a:endParaRPr>
          </a:p>
        </p:txBody>
      </p:sp>
      <p:pic>
        <p:nvPicPr>
          <p:cNvPr id="10" name="Picture 9"/>
          <p:cNvPicPr>
            <a:picLocks noChangeAspect="1"/>
          </p:cNvPicPr>
          <p:nvPr userDrawn="1"/>
        </p:nvPicPr>
        <p:blipFill>
          <a:blip r:embed="rId2"/>
          <a:stretch>
            <a:fillRect/>
          </a:stretch>
        </p:blipFill>
        <p:spPr>
          <a:xfrm>
            <a:off x="6377481" y="1680994"/>
            <a:ext cx="4933695" cy="3291700"/>
          </a:xfrm>
          <a:prstGeom prst="rect">
            <a:avLst/>
          </a:prstGeom>
        </p:spPr>
      </p:pic>
      <p:sp>
        <p:nvSpPr>
          <p:cNvPr id="11" name="Title 10"/>
          <p:cNvSpPr>
            <a:spLocks noGrp="1"/>
          </p:cNvSpPr>
          <p:nvPr>
            <p:ph type="title"/>
          </p:nvPr>
        </p:nvSpPr>
        <p:spPr>
          <a:xfrm>
            <a:off x="5612" y="519570"/>
            <a:ext cx="5747917" cy="1325033"/>
          </a:xfrm>
          <a:prstGeom prst="rect">
            <a:avLst/>
          </a:prstGeom>
        </p:spPr>
        <p:txBody>
          <a:bodyPr/>
          <a:lstStyle>
            <a:lvl1pPr marL="0" marR="0" indent="0" algn="l" defTabSz="609570" rtl="0" fontAlgn="auto" latinLnBrk="0" hangingPunct="0">
              <a:lnSpc>
                <a:spcPct val="80000"/>
              </a:lnSpc>
              <a:spcBef>
                <a:spcPts val="0"/>
              </a:spcBef>
              <a:spcAft>
                <a:spcPts val="0"/>
              </a:spcAft>
              <a:buClrTx/>
              <a:buSzTx/>
              <a:buFontTx/>
              <a:buNone/>
              <a:tabLst/>
              <a:defRPr kumimoji="0" lang="en-US" sz="4800" b="1" i="0" u="none" strike="noStrike" cap="none" spc="-400" normalizeH="0" baseline="0" dirty="0">
                <a:ln>
                  <a:noFill/>
                </a:ln>
                <a:solidFill>
                  <a:schemeClr val="bg1"/>
                </a:solidFill>
                <a:effectLst/>
                <a:uFillTx/>
                <a:latin typeface="Franklin Gothic Medium" panose="020B0603020102020204" pitchFamily="34" charset="0"/>
                <a:ea typeface="+mn-ea"/>
                <a:cs typeface="Segoe UI bold"/>
                <a:sym typeface="Calibri"/>
              </a:defRPr>
            </a:lvl1pPr>
          </a:lstStyle>
          <a:p>
            <a:r>
              <a:rPr lang="en-US"/>
              <a:t>Click to edit Master title style</a:t>
            </a:r>
          </a:p>
        </p:txBody>
      </p:sp>
      <p:sp>
        <p:nvSpPr>
          <p:cNvPr id="13" name="Text Placeholder 12"/>
          <p:cNvSpPr>
            <a:spLocks noGrp="1"/>
          </p:cNvSpPr>
          <p:nvPr>
            <p:ph type="body" sz="quarter" idx="10" hasCustomPrompt="1"/>
          </p:nvPr>
        </p:nvSpPr>
        <p:spPr>
          <a:xfrm>
            <a:off x="642795" y="2101291"/>
            <a:ext cx="4309533" cy="2451100"/>
          </a:xfrm>
          <a:prstGeom prst="rect">
            <a:avLst/>
          </a:prstGeom>
        </p:spPr>
        <p:txBody>
          <a:bodyPr/>
          <a:lstStyle>
            <a:lvl1pPr marL="0" indent="0">
              <a:buNone/>
              <a:defRPr kumimoji="0" lang="en-US" sz="2133" b="1" i="0" u="none" strike="noStrike" cap="none" spc="0" normalizeH="0" baseline="0" dirty="0">
                <a:ln>
                  <a:noFill/>
                </a:ln>
                <a:solidFill>
                  <a:schemeClr val="bg1"/>
                </a:solidFill>
                <a:effectLst/>
                <a:uFillTx/>
                <a:latin typeface="Calibri (Body)"/>
                <a:ea typeface="Segoe UI" panose="020B0502040204020203" pitchFamily="34" charset="0"/>
                <a:cs typeface="Segoe UI" panose="020B0502040204020203" pitchFamily="34" charset="0"/>
                <a:sym typeface="Calibri"/>
              </a:defRPr>
            </a:lvl1pPr>
          </a:lstStyle>
          <a:p>
            <a:pPr lvl="0"/>
            <a:r>
              <a:rPr lang="en-US"/>
              <a:t>Sub title</a:t>
            </a:r>
          </a:p>
        </p:txBody>
      </p:sp>
      <p:grpSp>
        <p:nvGrpSpPr>
          <p:cNvPr id="9" name="Group 8"/>
          <p:cNvGrpSpPr/>
          <p:nvPr userDrawn="1"/>
        </p:nvGrpSpPr>
        <p:grpSpPr>
          <a:xfrm>
            <a:off x="11139138" y="6152607"/>
            <a:ext cx="995271" cy="640080"/>
            <a:chOff x="6105626" y="6080760"/>
            <a:chExt cx="1130466" cy="640080"/>
          </a:xfrm>
        </p:grpSpPr>
        <p:cxnSp>
          <p:nvCxnSpPr>
            <p:cNvPr id="15" name="Straight Connector 14"/>
            <p:cNvCxnSpPr/>
            <p:nvPr userDrawn="1"/>
          </p:nvCxnSpPr>
          <p:spPr>
            <a:xfrm>
              <a:off x="6105626" y="6080760"/>
              <a:ext cx="0" cy="6400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a:stretch>
              <a:fillRect/>
            </a:stretch>
          </p:blipFill>
          <p:spPr>
            <a:xfrm>
              <a:off x="6326427" y="6168168"/>
              <a:ext cx="909665" cy="465265"/>
            </a:xfrm>
            <a:prstGeom prst="rect">
              <a:avLst/>
            </a:prstGeom>
          </p:spPr>
        </p:pic>
      </p:grpSp>
      <p:sp>
        <p:nvSpPr>
          <p:cNvPr id="17" name="Shape 42"/>
          <p:cNvSpPr>
            <a:spLocks noGrp="1"/>
          </p:cNvSpPr>
          <p:nvPr>
            <p:ph type="sldNum" sz="quarter" idx="2"/>
          </p:nvPr>
        </p:nvSpPr>
        <p:spPr>
          <a:xfrm>
            <a:off x="11729989" y="25401"/>
            <a:ext cx="462012" cy="372535"/>
          </a:xfrm>
          <a:prstGeom prst="rect">
            <a:avLst/>
          </a:prstGeom>
        </p:spPr>
        <p:txBody>
          <a:bodyPr/>
          <a:lstStyle>
            <a:lvl1pPr algn="l">
              <a:defRPr sz="12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pic>
        <p:nvPicPr>
          <p:cNvPr id="18" name="Picture 17"/>
          <p:cNvPicPr>
            <a:picLocks noChangeAspect="1"/>
          </p:cNvPicPr>
          <p:nvPr userDrawn="1"/>
        </p:nvPicPr>
        <p:blipFill>
          <a:blip r:embed="rId4"/>
          <a:stretch>
            <a:fillRect/>
          </a:stretch>
        </p:blipFill>
        <p:spPr>
          <a:xfrm>
            <a:off x="10176214" y="6128645"/>
            <a:ext cx="962924" cy="576635"/>
          </a:xfrm>
          <a:prstGeom prst="rect">
            <a:avLst/>
          </a:prstGeom>
        </p:spPr>
      </p:pic>
    </p:spTree>
    <p:extLst>
      <p:ext uri="{BB962C8B-B14F-4D97-AF65-F5344CB8AC3E}">
        <p14:creationId xmlns:p14="http://schemas.microsoft.com/office/powerpoint/2010/main" val="3333655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596918" y="1533779"/>
            <a:ext cx="9369820" cy="633687"/>
          </a:xfrm>
          <a:prstGeom prst="rect">
            <a:avLst/>
          </a:prstGeom>
        </p:spPr>
        <p:txBody>
          <a:bodyPr anchor="t">
            <a:noAutofit/>
          </a:bodyPr>
          <a:lstStyle>
            <a:lvl1pPr>
              <a:defRPr sz="2667" b="0">
                <a:solidFill>
                  <a:schemeClr val="tx1"/>
                </a:solidFill>
              </a:defRPr>
            </a:lvl1pPr>
          </a:lstStyle>
          <a:p>
            <a:r>
              <a:rPr lang="en-US"/>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1" name="object 8"/>
          <p:cNvSpPr/>
          <p:nvPr userDrawn="1"/>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22"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userDrawn="1"/>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userDrawn="1"/>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userDrawn="1"/>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7" name="object 5"/>
          <p:cNvSpPr/>
          <p:nvPr userDrawn="1"/>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8" name="object 6"/>
          <p:cNvSpPr/>
          <p:nvPr userDrawn="1"/>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9" name="object 7"/>
          <p:cNvSpPr/>
          <p:nvPr userDrawn="1"/>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pPr lvl="0"/>
            <a:endParaRPr sz="2400"/>
          </a:p>
        </p:txBody>
      </p:sp>
      <p:sp>
        <p:nvSpPr>
          <p:cNvPr id="30" name="object 22"/>
          <p:cNvSpPr/>
          <p:nvPr userDrawn="1"/>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userDrawn="1"/>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userDrawn="1"/>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userDrawn="1"/>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userDrawn="1"/>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userDrawn="1"/>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41" name="object 28"/>
          <p:cNvSpPr/>
          <p:nvPr userDrawn="1"/>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42" name="object 3"/>
          <p:cNvSpPr/>
          <p:nvPr userDrawn="1"/>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43" name="object 28"/>
          <p:cNvSpPr/>
          <p:nvPr userDrawn="1"/>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37" name="Picture 3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1122958712"/>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46" y="101979"/>
            <a:ext cx="11958634" cy="485966"/>
          </a:xfrm>
          <a:prstGeom prst="rect">
            <a:avLst/>
          </a:prstGeom>
        </p:spPr>
        <p:txBody>
          <a:bodyPr/>
          <a:lstStyle>
            <a:lvl1pPr>
              <a:defRPr sz="2800">
                <a:solidFill>
                  <a:srgbClr val="0070C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4" name="Slide Number Placeholder 5"/>
          <p:cNvSpPr>
            <a:spLocks noGrp="1"/>
          </p:cNvSpPr>
          <p:nvPr>
            <p:ph type="sldNum" sz="quarter" idx="4"/>
          </p:nvPr>
        </p:nvSpPr>
        <p:spPr>
          <a:xfrm>
            <a:off x="11496203" y="6326108"/>
            <a:ext cx="559577" cy="504850"/>
          </a:xfrm>
          <a:prstGeom prst="rect">
            <a:avLst/>
          </a:prstGeom>
        </p:spPr>
        <p:txBody>
          <a:bodyPr anchor="ctr"/>
          <a:lstStyle>
            <a:lvl1pPr algn="ctr">
              <a:defRPr lang="en-US" smtClean="0"/>
            </a:lvl1pPr>
          </a:lstStyle>
          <a:p>
            <a:pPr defTabSz="1218987"/>
            <a:fld id="{14D65173-87C9-47C0-A890-7AD8E2754265}" type="slidenum">
              <a:rPr lang="en-US" smtClean="0"/>
              <a:pPr defTabSz="1218987"/>
              <a:t>‹#›</a:t>
            </a:fld>
            <a:endParaRPr lang="en-US"/>
          </a:p>
        </p:txBody>
      </p:sp>
      <p:cxnSp>
        <p:nvCxnSpPr>
          <p:cNvPr id="5" name="Straight Connector 4"/>
          <p:cNvCxnSpPr/>
          <p:nvPr userDrawn="1"/>
        </p:nvCxnSpPr>
        <p:spPr>
          <a:xfrm>
            <a:off x="0" y="648104"/>
            <a:ext cx="12192000" cy="0"/>
          </a:xfrm>
          <a:prstGeom prst="line">
            <a:avLst/>
          </a:prstGeom>
          <a:ln w="3175">
            <a:solidFill>
              <a:schemeClr val="accent1"/>
            </a:solidFill>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77825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9800" y="194691"/>
            <a:ext cx="11579517" cy="708469"/>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09800" y="1106776"/>
            <a:ext cx="11579517" cy="49892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0" y="642417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7416802" y="52654"/>
            <a:ext cx="3556087" cy="242054"/>
          </a:xfrm>
          <a:prstGeom prst="rect">
            <a:avLst/>
          </a:prstGeom>
        </p:spPr>
        <p:txBody>
          <a:bodyPr/>
          <a:lstStyle/>
          <a:p>
            <a:endParaRPr lang="en-US"/>
          </a:p>
        </p:txBody>
      </p:sp>
      <p:sp>
        <p:nvSpPr>
          <p:cNvPr id="6" name="Slide Number Placeholder 5"/>
          <p:cNvSpPr>
            <a:spLocks noGrp="1"/>
          </p:cNvSpPr>
          <p:nvPr>
            <p:ph type="sldNum" sz="quarter" idx="12"/>
          </p:nvPr>
        </p:nvSpPr>
        <p:spPr>
          <a:xfrm>
            <a:off x="11444193" y="52654"/>
            <a:ext cx="246927" cy="242054"/>
          </a:xfrm>
          <a:prstGeom prst="rect">
            <a:avLst/>
          </a:prstGeom>
        </p:spPr>
        <p:txBody>
          <a:bodyPr/>
          <a:lstStyle/>
          <a:p>
            <a:fld id="{14D65173-87C9-47C0-A890-7AD8E2754265}" type="slidenum">
              <a:rPr lang="en-US" smtClean="0"/>
              <a:pPr/>
              <a:t>‹#›</a:t>
            </a:fld>
            <a:endParaRPr lang="en-US"/>
          </a:p>
        </p:txBody>
      </p:sp>
    </p:spTree>
    <p:extLst>
      <p:ext uri="{BB962C8B-B14F-4D97-AF65-F5344CB8AC3E}">
        <p14:creationId xmlns:p14="http://schemas.microsoft.com/office/powerpoint/2010/main" val="31295068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5783" y="200352"/>
            <a:ext cx="11630733" cy="603981"/>
          </a:xfrm>
          <a:prstGeom prst="rect">
            <a:avLst/>
          </a:prstGeom>
        </p:spPr>
        <p:txBody>
          <a:bodyPr anchor="t">
            <a:noAutofit/>
          </a:bodyPr>
          <a:lstStyle>
            <a:lvl1pPr marL="0" marR="0" indent="0" algn="l" defTabSz="609585" rtl="0" latinLnBrk="0">
              <a:lnSpc>
                <a:spcPct val="100000"/>
              </a:lnSpc>
              <a:spcBef>
                <a:spcPts val="0"/>
              </a:spcBef>
              <a:spcAft>
                <a:spcPts val="0"/>
              </a:spcAft>
              <a:buClrTx/>
              <a:buSzTx/>
              <a:buFontTx/>
              <a:buNone/>
              <a:tabLst/>
              <a:defRPr lang="en-US" sz="2400" b="0" i="0" u="none" strike="noStrike" cap="none" spc="0" baseline="0" dirty="0">
                <a:ln>
                  <a:noFill/>
                </a:ln>
                <a:solidFill>
                  <a:schemeClr val="tx1"/>
                </a:solidFill>
                <a:uFillTx/>
                <a:latin typeface="Arial"/>
                <a:ea typeface="Arial"/>
                <a:cs typeface="Arial"/>
                <a:sym typeface="Arial"/>
              </a:defRPr>
            </a:lvl1pPr>
          </a:lstStyle>
          <a:p>
            <a:r>
              <a:rPr lang="en-US"/>
              <a:t>Title text</a:t>
            </a:r>
          </a:p>
        </p:txBody>
      </p:sp>
      <p:sp>
        <p:nvSpPr>
          <p:cNvPr id="17" name="Text Placeholder 2"/>
          <p:cNvSpPr>
            <a:spLocks noGrp="1"/>
          </p:cNvSpPr>
          <p:nvPr>
            <p:ph type="body" idx="1"/>
          </p:nvPr>
        </p:nvSpPr>
        <p:spPr>
          <a:xfrm>
            <a:off x="265783" y="823932"/>
            <a:ext cx="11630733" cy="758497"/>
          </a:xfrm>
          <a:prstGeom prst="rect">
            <a:avLst/>
          </a:prstGeom>
        </p:spPr>
        <p:txBody>
          <a:bodyPr anchor="t">
            <a:noAutofit/>
          </a:bodyPr>
          <a:lstStyle>
            <a:lvl1pPr marL="457189" indent="-457189">
              <a:buNone/>
              <a:defRPr kumimoji="0" lang="en-US" sz="2133"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a:t>Click to edit Master text styles</a:t>
            </a:r>
          </a:p>
        </p:txBody>
      </p:sp>
      <p:sp>
        <p:nvSpPr>
          <p:cNvPr id="9" name="Shape 42"/>
          <p:cNvSpPr>
            <a:spLocks noGrp="1"/>
          </p:cNvSpPr>
          <p:nvPr>
            <p:ph type="sldNum" sz="quarter" idx="2"/>
          </p:nvPr>
        </p:nvSpPr>
        <p:spPr>
          <a:xfrm>
            <a:off x="5783810" y="6340177"/>
            <a:ext cx="624383" cy="372535"/>
          </a:xfrm>
          <a:prstGeom prst="rect">
            <a:avLst/>
          </a:prstGeom>
        </p:spPr>
        <p:txBody>
          <a:bodyPr/>
          <a:lstStyle>
            <a:lvl1pPr algn="ctr">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0"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666666"/>
          </a:solidFill>
        </p:spPr>
        <p:txBody>
          <a:bodyPr wrap="square" lIns="0" tIns="0" rIns="0" bIns="0" rtlCol="0"/>
          <a:lstStyle/>
          <a:p>
            <a:pPr lvl="0"/>
            <a:endParaRPr sz="2400"/>
          </a:p>
        </p:txBody>
      </p:sp>
      <p:sp>
        <p:nvSpPr>
          <p:cNvPr id="21"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666666"/>
          </a:solidFill>
        </p:spPr>
        <p:txBody>
          <a:bodyPr wrap="square" lIns="0" tIns="0" rIns="0" bIns="0" rtlCol="0"/>
          <a:lstStyle/>
          <a:p>
            <a:pPr lvl="0"/>
            <a:endParaRPr sz="2400"/>
          </a:p>
        </p:txBody>
      </p:sp>
      <p:pic>
        <p:nvPicPr>
          <p:cNvPr id="7" name="Picture 6"/>
          <p:cNvPicPr>
            <a:picLocks noChangeAspect="1"/>
          </p:cNvPicPr>
          <p:nvPr userDrawn="1"/>
        </p:nvPicPr>
        <p:blipFill>
          <a:blip r:embed="rId2"/>
          <a:stretch>
            <a:fillRect/>
          </a:stretch>
        </p:blipFill>
        <p:spPr>
          <a:xfrm>
            <a:off x="11057467" y="6190479"/>
            <a:ext cx="868532" cy="444227"/>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r="32675"/>
          <a:stretch/>
        </p:blipFill>
        <p:spPr>
          <a:xfrm>
            <a:off x="363765" y="6189353"/>
            <a:ext cx="1924748" cy="446481"/>
          </a:xfrm>
          <a:prstGeom prst="rect">
            <a:avLst/>
          </a:prstGeom>
        </p:spPr>
      </p:pic>
    </p:spTree>
    <p:extLst>
      <p:ext uri="{BB962C8B-B14F-4D97-AF65-F5344CB8AC3E}">
        <p14:creationId xmlns:p14="http://schemas.microsoft.com/office/powerpoint/2010/main" val="4226410923"/>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667426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27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644" t="949" r="644" b="949"/>
          <a:stretch/>
        </p:blipFill>
        <p:spPr>
          <a:xfrm>
            <a:off x="0" y="-1"/>
            <a:ext cx="12192000" cy="6858001"/>
          </a:xfrm>
          <a:prstGeom prst="rect">
            <a:avLst/>
          </a:prstGeom>
        </p:spPr>
      </p:pic>
      <p:sp>
        <p:nvSpPr>
          <p:cNvPr id="13" name="Shape 40"/>
          <p:cNvSpPr>
            <a:spLocks noGrp="1"/>
          </p:cNvSpPr>
          <p:nvPr>
            <p:ph type="title" hasCustomPrompt="1"/>
          </p:nvPr>
        </p:nvSpPr>
        <p:spPr>
          <a:xfrm>
            <a:off x="263924" y="200352"/>
            <a:ext cx="11630733" cy="603981"/>
          </a:xfrm>
          <a:prstGeom prst="rect">
            <a:avLst/>
          </a:prstGeom>
        </p:spPr>
        <p:txBody>
          <a:bodyPr anchor="t">
            <a:noAutofit/>
          </a:bodyPr>
          <a:lstStyle>
            <a:lvl1pPr>
              <a:defRPr sz="2667" b="0">
                <a:solidFill>
                  <a:schemeClr val="tx1"/>
                </a:solidFill>
              </a:defRPr>
            </a:lvl1pPr>
          </a:lstStyle>
          <a:p>
            <a:r>
              <a:rPr lang="en-US"/>
              <a:t>Title text</a:t>
            </a:r>
          </a:p>
        </p:txBody>
      </p:sp>
      <p:sp>
        <p:nvSpPr>
          <p:cNvPr id="8" name="Shape 42"/>
          <p:cNvSpPr>
            <a:spLocks noGrp="1"/>
          </p:cNvSpPr>
          <p:nvPr>
            <p:ph type="sldNum" sz="quarter" idx="2"/>
          </p:nvPr>
        </p:nvSpPr>
        <p:spPr>
          <a:xfrm>
            <a:off x="5767101" y="6480262"/>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16" name="object 20"/>
          <p:cNvSpPr/>
          <p:nvPr userDrawn="1"/>
        </p:nvSpPr>
        <p:spPr>
          <a:xfrm>
            <a:off x="12064945"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3200"/>
          </a:p>
        </p:txBody>
      </p:sp>
      <p:sp>
        <p:nvSpPr>
          <p:cNvPr id="20" name="object 9"/>
          <p:cNvSpPr/>
          <p:nvPr userDrawn="1"/>
        </p:nvSpPr>
        <p:spPr>
          <a:xfrm>
            <a:off x="-11892"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3200"/>
          </a:p>
        </p:txBody>
      </p:sp>
      <p:pic>
        <p:nvPicPr>
          <p:cNvPr id="10" name="Picture 9"/>
          <p:cNvPicPr>
            <a:picLocks noChangeAspect="1"/>
          </p:cNvPicPr>
          <p:nvPr userDrawn="1"/>
        </p:nvPicPr>
        <p:blipFill>
          <a:blip r:embed="rId3"/>
          <a:stretch>
            <a:fillRect/>
          </a:stretch>
        </p:blipFill>
        <p:spPr>
          <a:xfrm>
            <a:off x="10713114" y="6015482"/>
            <a:ext cx="1212887" cy="620353"/>
          </a:xfrm>
          <a:prstGeom prst="rect">
            <a:avLst/>
          </a:prstGeom>
        </p:spPr>
      </p:pic>
    </p:spTree>
    <p:extLst>
      <p:ext uri="{BB962C8B-B14F-4D97-AF65-F5344CB8AC3E}">
        <p14:creationId xmlns:p14="http://schemas.microsoft.com/office/powerpoint/2010/main" val="4198382220"/>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9_Custom Layout">
    <p:bg>
      <p:bgPr>
        <a:gradFill flip="none" rotWithShape="1">
          <a:gsLst>
            <a:gs pos="34000">
              <a:schemeClr val="bg1"/>
            </a:gs>
            <a:gs pos="100000">
              <a:srgbClr val="D7E1E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52" name="Shape 40"/>
          <p:cNvSpPr>
            <a:spLocks noGrp="1"/>
          </p:cNvSpPr>
          <p:nvPr>
            <p:ph type="title" hasCustomPrompt="1"/>
          </p:nvPr>
        </p:nvSpPr>
        <p:spPr>
          <a:xfrm>
            <a:off x="263924" y="200352"/>
            <a:ext cx="11630733" cy="603981"/>
          </a:xfrm>
          <a:prstGeom prst="rect">
            <a:avLst/>
          </a:prstGeom>
        </p:spPr>
        <p:txBody>
          <a:bodyPr anchor="t">
            <a:noAutofit/>
          </a:bodyPr>
          <a:lstStyle>
            <a:lvl1pPr>
              <a:defRPr lang="en-US" sz="2933" dirty="0">
                <a:solidFill>
                  <a:schemeClr val="tx1"/>
                </a:solidFill>
                <a:latin typeface="Arial" panose="020B0604020202020204" pitchFamily="34" charset="0"/>
                <a:cs typeface="Arial" panose="020B0604020202020204" pitchFamily="34" charset="0"/>
              </a:defRPr>
            </a:lvl1pPr>
          </a:lstStyle>
          <a:p>
            <a:pPr lvl="0"/>
            <a:r>
              <a:rPr lang="en-US"/>
              <a:t>Title text</a:t>
            </a:r>
          </a:p>
        </p:txBody>
      </p:sp>
      <p:sp>
        <p:nvSpPr>
          <p:cNvPr id="53" name="Text Placeholder 2"/>
          <p:cNvSpPr>
            <a:spLocks noGrp="1"/>
          </p:cNvSpPr>
          <p:nvPr>
            <p:ph type="body" sz="quarter" idx="10"/>
          </p:nvPr>
        </p:nvSpPr>
        <p:spPr>
          <a:xfrm>
            <a:off x="263925" y="979286"/>
            <a:ext cx="11229263" cy="4880879"/>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4" name="Shape 42"/>
          <p:cNvSpPr>
            <a:spLocks noGrp="1"/>
          </p:cNvSpPr>
          <p:nvPr>
            <p:ph type="sldNum" sz="quarter" idx="2"/>
          </p:nvPr>
        </p:nvSpPr>
        <p:spPr>
          <a:xfrm>
            <a:off x="127042" y="6314878"/>
            <a:ext cx="624383" cy="372535"/>
          </a:xfrm>
          <a:prstGeom prst="rect">
            <a:avLst/>
          </a:prstGeom>
        </p:spPr>
        <p:txBody>
          <a:bodyPr/>
          <a:lstStyle>
            <a:lvl1pPr algn="l">
              <a:defRPr sz="12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55"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sz="2400"/>
          </a:p>
        </p:txBody>
      </p:sp>
      <p:sp>
        <p:nvSpPr>
          <p:cNvPr id="56"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sz="2400"/>
          </a:p>
        </p:txBody>
      </p:sp>
      <p:pic>
        <p:nvPicPr>
          <p:cNvPr id="57" name="Picture 56"/>
          <p:cNvPicPr>
            <a:picLocks noChangeAspect="1"/>
          </p:cNvPicPr>
          <p:nvPr userDrawn="1"/>
        </p:nvPicPr>
        <p:blipFill>
          <a:blip r:embed="rId2"/>
          <a:stretch>
            <a:fillRect/>
          </a:stretch>
        </p:blipFill>
        <p:spPr>
          <a:xfrm>
            <a:off x="11629352" y="6524205"/>
            <a:ext cx="472817" cy="241831"/>
          </a:xfrm>
          <a:prstGeom prst="rect">
            <a:avLst/>
          </a:prstGeom>
        </p:spPr>
      </p:pic>
      <p:cxnSp>
        <p:nvCxnSpPr>
          <p:cNvPr id="59" name="Straight Connector 58"/>
          <p:cNvCxnSpPr/>
          <p:nvPr userDrawn="1"/>
        </p:nvCxnSpPr>
        <p:spPr>
          <a:xfrm>
            <a:off x="11561268" y="6524204"/>
            <a:ext cx="0" cy="212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3">
            <a:clrChange>
              <a:clrFrom>
                <a:srgbClr val="000000"/>
              </a:clrFrom>
              <a:clrTo>
                <a:srgbClr val="000000">
                  <a:alpha val="0"/>
                </a:srgbClr>
              </a:clrTo>
            </a:clrChange>
          </a:blip>
          <a:stretch>
            <a:fillRect/>
          </a:stretch>
        </p:blipFill>
        <p:spPr>
          <a:xfrm>
            <a:off x="11244018" y="6468614"/>
            <a:ext cx="298660" cy="330517"/>
          </a:xfrm>
          <a:prstGeom prst="rect">
            <a:avLst/>
          </a:prstGeom>
        </p:spPr>
      </p:pic>
    </p:spTree>
    <p:extLst>
      <p:ext uri="{BB962C8B-B14F-4D97-AF65-F5344CB8AC3E}">
        <p14:creationId xmlns:p14="http://schemas.microsoft.com/office/powerpoint/2010/main" val="59606439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30_Custom Layout">
    <p:bg>
      <p:bgPr>
        <a:gradFill flip="none" rotWithShape="1">
          <a:gsLst>
            <a:gs pos="34000">
              <a:schemeClr val="bg1"/>
            </a:gs>
            <a:gs pos="100000">
              <a:srgbClr val="D7E1E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52" name="Shape 40"/>
          <p:cNvSpPr>
            <a:spLocks noGrp="1"/>
          </p:cNvSpPr>
          <p:nvPr>
            <p:ph type="title" hasCustomPrompt="1"/>
          </p:nvPr>
        </p:nvSpPr>
        <p:spPr>
          <a:xfrm>
            <a:off x="263924" y="200352"/>
            <a:ext cx="11630733" cy="603981"/>
          </a:xfrm>
          <a:prstGeom prst="rect">
            <a:avLst/>
          </a:prstGeom>
        </p:spPr>
        <p:txBody>
          <a:bodyPr anchor="t">
            <a:noAutofit/>
          </a:bodyPr>
          <a:lstStyle>
            <a:lvl1pPr>
              <a:defRPr lang="en-US" sz="2933" dirty="0">
                <a:solidFill>
                  <a:schemeClr val="tx1"/>
                </a:solidFill>
                <a:latin typeface="Arial" panose="020B0604020202020204" pitchFamily="34" charset="0"/>
                <a:cs typeface="Arial" panose="020B0604020202020204" pitchFamily="34" charset="0"/>
              </a:defRPr>
            </a:lvl1pPr>
          </a:lstStyle>
          <a:p>
            <a:pPr lvl="0"/>
            <a:r>
              <a:rPr lang="en-US"/>
              <a:t>Title text</a:t>
            </a:r>
          </a:p>
        </p:txBody>
      </p:sp>
      <p:sp>
        <p:nvSpPr>
          <p:cNvPr id="53" name="Text Placeholder 2"/>
          <p:cNvSpPr>
            <a:spLocks noGrp="1"/>
          </p:cNvSpPr>
          <p:nvPr>
            <p:ph type="body" sz="quarter" idx="10"/>
          </p:nvPr>
        </p:nvSpPr>
        <p:spPr>
          <a:xfrm>
            <a:off x="263925" y="979286"/>
            <a:ext cx="11229263" cy="4880879"/>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4" name="Shape 42"/>
          <p:cNvSpPr>
            <a:spLocks noGrp="1"/>
          </p:cNvSpPr>
          <p:nvPr>
            <p:ph type="sldNum" sz="quarter" idx="2"/>
          </p:nvPr>
        </p:nvSpPr>
        <p:spPr>
          <a:xfrm>
            <a:off x="127042" y="6314878"/>
            <a:ext cx="624383" cy="372535"/>
          </a:xfrm>
          <a:prstGeom prst="rect">
            <a:avLst/>
          </a:prstGeom>
        </p:spPr>
        <p:txBody>
          <a:bodyPr/>
          <a:lstStyle>
            <a:lvl1pPr algn="l">
              <a:defRPr sz="12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55"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sz="2400"/>
          </a:p>
        </p:txBody>
      </p:sp>
      <p:sp>
        <p:nvSpPr>
          <p:cNvPr id="56"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sz="2400"/>
          </a:p>
        </p:txBody>
      </p:sp>
      <p:pic>
        <p:nvPicPr>
          <p:cNvPr id="57" name="Picture 56"/>
          <p:cNvPicPr>
            <a:picLocks noChangeAspect="1"/>
          </p:cNvPicPr>
          <p:nvPr userDrawn="1"/>
        </p:nvPicPr>
        <p:blipFill>
          <a:blip r:embed="rId2"/>
          <a:stretch>
            <a:fillRect/>
          </a:stretch>
        </p:blipFill>
        <p:spPr>
          <a:xfrm>
            <a:off x="11629352" y="6524205"/>
            <a:ext cx="472817" cy="241831"/>
          </a:xfrm>
          <a:prstGeom prst="rect">
            <a:avLst/>
          </a:prstGeom>
        </p:spPr>
      </p:pic>
      <p:cxnSp>
        <p:nvCxnSpPr>
          <p:cNvPr id="59" name="Straight Connector 58"/>
          <p:cNvCxnSpPr/>
          <p:nvPr userDrawn="1"/>
        </p:nvCxnSpPr>
        <p:spPr>
          <a:xfrm>
            <a:off x="11561268" y="6524204"/>
            <a:ext cx="0" cy="212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3">
            <a:clrChange>
              <a:clrFrom>
                <a:srgbClr val="000000"/>
              </a:clrFrom>
              <a:clrTo>
                <a:srgbClr val="000000">
                  <a:alpha val="0"/>
                </a:srgbClr>
              </a:clrTo>
            </a:clrChange>
          </a:blip>
          <a:stretch>
            <a:fillRect/>
          </a:stretch>
        </p:blipFill>
        <p:spPr>
          <a:xfrm>
            <a:off x="11244018" y="6468614"/>
            <a:ext cx="298660" cy="330517"/>
          </a:xfrm>
          <a:prstGeom prst="rect">
            <a:avLst/>
          </a:prstGeom>
        </p:spPr>
      </p:pic>
    </p:spTree>
    <p:extLst>
      <p:ext uri="{BB962C8B-B14F-4D97-AF65-F5344CB8AC3E}">
        <p14:creationId xmlns:p14="http://schemas.microsoft.com/office/powerpoint/2010/main" val="145409190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31_Custom Layout">
    <p:bg>
      <p:bgPr>
        <a:gradFill flip="none" rotWithShape="1">
          <a:gsLst>
            <a:gs pos="34000">
              <a:schemeClr val="bg1"/>
            </a:gs>
            <a:gs pos="100000">
              <a:srgbClr val="D7E1E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52" name="Shape 40"/>
          <p:cNvSpPr>
            <a:spLocks noGrp="1"/>
          </p:cNvSpPr>
          <p:nvPr>
            <p:ph type="title" hasCustomPrompt="1"/>
          </p:nvPr>
        </p:nvSpPr>
        <p:spPr>
          <a:xfrm>
            <a:off x="263924" y="200352"/>
            <a:ext cx="11630733" cy="603981"/>
          </a:xfrm>
          <a:prstGeom prst="rect">
            <a:avLst/>
          </a:prstGeom>
        </p:spPr>
        <p:txBody>
          <a:bodyPr anchor="t">
            <a:noAutofit/>
          </a:bodyPr>
          <a:lstStyle>
            <a:lvl1pPr>
              <a:defRPr lang="en-US" sz="2933" dirty="0">
                <a:solidFill>
                  <a:schemeClr val="tx1"/>
                </a:solidFill>
                <a:latin typeface="Arial" panose="020B0604020202020204" pitchFamily="34" charset="0"/>
                <a:cs typeface="Arial" panose="020B0604020202020204" pitchFamily="34" charset="0"/>
              </a:defRPr>
            </a:lvl1pPr>
          </a:lstStyle>
          <a:p>
            <a:pPr lvl="0"/>
            <a:r>
              <a:rPr lang="en-US"/>
              <a:t>Title text</a:t>
            </a:r>
          </a:p>
        </p:txBody>
      </p:sp>
      <p:sp>
        <p:nvSpPr>
          <p:cNvPr id="53" name="Text Placeholder 2"/>
          <p:cNvSpPr>
            <a:spLocks noGrp="1"/>
          </p:cNvSpPr>
          <p:nvPr>
            <p:ph type="body" sz="quarter" idx="10"/>
          </p:nvPr>
        </p:nvSpPr>
        <p:spPr>
          <a:xfrm>
            <a:off x="263925" y="979286"/>
            <a:ext cx="11229263" cy="4880879"/>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4" name="Shape 42"/>
          <p:cNvSpPr>
            <a:spLocks noGrp="1"/>
          </p:cNvSpPr>
          <p:nvPr>
            <p:ph type="sldNum" sz="quarter" idx="2"/>
          </p:nvPr>
        </p:nvSpPr>
        <p:spPr>
          <a:xfrm>
            <a:off x="127042" y="6314878"/>
            <a:ext cx="624383" cy="372535"/>
          </a:xfrm>
          <a:prstGeom prst="rect">
            <a:avLst/>
          </a:prstGeom>
        </p:spPr>
        <p:txBody>
          <a:bodyPr/>
          <a:lstStyle>
            <a:lvl1pPr algn="l">
              <a:defRPr sz="12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55"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sz="2400"/>
          </a:p>
        </p:txBody>
      </p:sp>
      <p:sp>
        <p:nvSpPr>
          <p:cNvPr id="56"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sz="2400"/>
          </a:p>
        </p:txBody>
      </p:sp>
      <p:pic>
        <p:nvPicPr>
          <p:cNvPr id="57" name="Picture 56"/>
          <p:cNvPicPr>
            <a:picLocks noChangeAspect="1"/>
          </p:cNvPicPr>
          <p:nvPr userDrawn="1"/>
        </p:nvPicPr>
        <p:blipFill>
          <a:blip r:embed="rId2"/>
          <a:stretch>
            <a:fillRect/>
          </a:stretch>
        </p:blipFill>
        <p:spPr>
          <a:xfrm>
            <a:off x="11629352" y="6524205"/>
            <a:ext cx="472817" cy="241831"/>
          </a:xfrm>
          <a:prstGeom prst="rect">
            <a:avLst/>
          </a:prstGeom>
        </p:spPr>
      </p:pic>
      <p:cxnSp>
        <p:nvCxnSpPr>
          <p:cNvPr id="59" name="Straight Connector 58"/>
          <p:cNvCxnSpPr/>
          <p:nvPr userDrawn="1"/>
        </p:nvCxnSpPr>
        <p:spPr>
          <a:xfrm>
            <a:off x="11561268" y="6524204"/>
            <a:ext cx="0" cy="212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3">
            <a:clrChange>
              <a:clrFrom>
                <a:srgbClr val="000000"/>
              </a:clrFrom>
              <a:clrTo>
                <a:srgbClr val="000000">
                  <a:alpha val="0"/>
                </a:srgbClr>
              </a:clrTo>
            </a:clrChange>
          </a:blip>
          <a:stretch>
            <a:fillRect/>
          </a:stretch>
        </p:blipFill>
        <p:spPr>
          <a:xfrm>
            <a:off x="11244018" y="6468614"/>
            <a:ext cx="298660" cy="330517"/>
          </a:xfrm>
          <a:prstGeom prst="rect">
            <a:avLst/>
          </a:prstGeom>
        </p:spPr>
      </p:pic>
    </p:spTree>
    <p:extLst>
      <p:ext uri="{BB962C8B-B14F-4D97-AF65-F5344CB8AC3E}">
        <p14:creationId xmlns:p14="http://schemas.microsoft.com/office/powerpoint/2010/main" val="4150222247"/>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32_Custom Layout">
    <p:bg>
      <p:bgPr>
        <a:gradFill flip="none" rotWithShape="1">
          <a:gsLst>
            <a:gs pos="34000">
              <a:schemeClr val="bg1"/>
            </a:gs>
            <a:gs pos="100000">
              <a:srgbClr val="D7E1E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52" name="Shape 40"/>
          <p:cNvSpPr>
            <a:spLocks noGrp="1"/>
          </p:cNvSpPr>
          <p:nvPr>
            <p:ph type="title" hasCustomPrompt="1"/>
          </p:nvPr>
        </p:nvSpPr>
        <p:spPr>
          <a:xfrm>
            <a:off x="263924" y="200352"/>
            <a:ext cx="11630733" cy="603981"/>
          </a:xfrm>
          <a:prstGeom prst="rect">
            <a:avLst/>
          </a:prstGeom>
        </p:spPr>
        <p:txBody>
          <a:bodyPr anchor="t">
            <a:noAutofit/>
          </a:bodyPr>
          <a:lstStyle>
            <a:lvl1pPr>
              <a:defRPr lang="en-US" sz="2933" dirty="0">
                <a:solidFill>
                  <a:schemeClr val="tx1"/>
                </a:solidFill>
                <a:latin typeface="Arial" panose="020B0604020202020204" pitchFamily="34" charset="0"/>
                <a:cs typeface="Arial" panose="020B0604020202020204" pitchFamily="34" charset="0"/>
              </a:defRPr>
            </a:lvl1pPr>
          </a:lstStyle>
          <a:p>
            <a:pPr lvl="0"/>
            <a:r>
              <a:rPr lang="en-US"/>
              <a:t>Title text</a:t>
            </a:r>
          </a:p>
        </p:txBody>
      </p:sp>
      <p:sp>
        <p:nvSpPr>
          <p:cNvPr id="53" name="Text Placeholder 2"/>
          <p:cNvSpPr>
            <a:spLocks noGrp="1"/>
          </p:cNvSpPr>
          <p:nvPr>
            <p:ph type="body" sz="quarter" idx="10"/>
          </p:nvPr>
        </p:nvSpPr>
        <p:spPr>
          <a:xfrm>
            <a:off x="263925" y="979286"/>
            <a:ext cx="11229263" cy="4880879"/>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4" name="Shape 42"/>
          <p:cNvSpPr>
            <a:spLocks noGrp="1"/>
          </p:cNvSpPr>
          <p:nvPr>
            <p:ph type="sldNum" sz="quarter" idx="2"/>
          </p:nvPr>
        </p:nvSpPr>
        <p:spPr>
          <a:xfrm>
            <a:off x="127042" y="6314878"/>
            <a:ext cx="624383" cy="372535"/>
          </a:xfrm>
          <a:prstGeom prst="rect">
            <a:avLst/>
          </a:prstGeom>
        </p:spPr>
        <p:txBody>
          <a:bodyPr/>
          <a:lstStyle>
            <a:lvl1pPr algn="l">
              <a:defRPr sz="12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55"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sz="2400"/>
          </a:p>
        </p:txBody>
      </p:sp>
      <p:sp>
        <p:nvSpPr>
          <p:cNvPr id="56"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sz="2400"/>
          </a:p>
        </p:txBody>
      </p:sp>
      <p:pic>
        <p:nvPicPr>
          <p:cNvPr id="57" name="Picture 56"/>
          <p:cNvPicPr>
            <a:picLocks noChangeAspect="1"/>
          </p:cNvPicPr>
          <p:nvPr userDrawn="1"/>
        </p:nvPicPr>
        <p:blipFill>
          <a:blip r:embed="rId2"/>
          <a:stretch>
            <a:fillRect/>
          </a:stretch>
        </p:blipFill>
        <p:spPr>
          <a:xfrm>
            <a:off x="11629352" y="6524205"/>
            <a:ext cx="472817" cy="241831"/>
          </a:xfrm>
          <a:prstGeom prst="rect">
            <a:avLst/>
          </a:prstGeom>
        </p:spPr>
      </p:pic>
      <p:cxnSp>
        <p:nvCxnSpPr>
          <p:cNvPr id="59" name="Straight Connector 58"/>
          <p:cNvCxnSpPr/>
          <p:nvPr userDrawn="1"/>
        </p:nvCxnSpPr>
        <p:spPr>
          <a:xfrm>
            <a:off x="11561268" y="6524204"/>
            <a:ext cx="0" cy="212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3">
            <a:clrChange>
              <a:clrFrom>
                <a:srgbClr val="000000"/>
              </a:clrFrom>
              <a:clrTo>
                <a:srgbClr val="000000">
                  <a:alpha val="0"/>
                </a:srgbClr>
              </a:clrTo>
            </a:clrChange>
          </a:blip>
          <a:stretch>
            <a:fillRect/>
          </a:stretch>
        </p:blipFill>
        <p:spPr>
          <a:xfrm>
            <a:off x="11244018" y="6468614"/>
            <a:ext cx="298660" cy="330517"/>
          </a:xfrm>
          <a:prstGeom prst="rect">
            <a:avLst/>
          </a:prstGeom>
        </p:spPr>
      </p:pic>
    </p:spTree>
    <p:extLst>
      <p:ext uri="{BB962C8B-B14F-4D97-AF65-F5344CB8AC3E}">
        <p14:creationId xmlns:p14="http://schemas.microsoft.com/office/powerpoint/2010/main" val="361820301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33_Custom Layout">
    <p:bg>
      <p:bgPr>
        <a:gradFill flip="none" rotWithShape="1">
          <a:gsLst>
            <a:gs pos="34000">
              <a:schemeClr val="bg1"/>
            </a:gs>
            <a:gs pos="100000">
              <a:srgbClr val="D7E1E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52" name="Shape 40"/>
          <p:cNvSpPr>
            <a:spLocks noGrp="1"/>
          </p:cNvSpPr>
          <p:nvPr>
            <p:ph type="title" hasCustomPrompt="1"/>
          </p:nvPr>
        </p:nvSpPr>
        <p:spPr>
          <a:xfrm>
            <a:off x="263924" y="200352"/>
            <a:ext cx="11630733" cy="603981"/>
          </a:xfrm>
          <a:prstGeom prst="rect">
            <a:avLst/>
          </a:prstGeom>
        </p:spPr>
        <p:txBody>
          <a:bodyPr anchor="t">
            <a:noAutofit/>
          </a:bodyPr>
          <a:lstStyle>
            <a:lvl1pPr>
              <a:defRPr lang="en-US" sz="2933" dirty="0">
                <a:solidFill>
                  <a:schemeClr val="tx1"/>
                </a:solidFill>
                <a:latin typeface="Arial" panose="020B0604020202020204" pitchFamily="34" charset="0"/>
                <a:cs typeface="Arial" panose="020B0604020202020204" pitchFamily="34" charset="0"/>
              </a:defRPr>
            </a:lvl1pPr>
          </a:lstStyle>
          <a:p>
            <a:pPr lvl="0"/>
            <a:r>
              <a:rPr lang="en-US"/>
              <a:t>Title text</a:t>
            </a:r>
          </a:p>
        </p:txBody>
      </p:sp>
      <p:sp>
        <p:nvSpPr>
          <p:cNvPr id="53" name="Text Placeholder 2"/>
          <p:cNvSpPr>
            <a:spLocks noGrp="1"/>
          </p:cNvSpPr>
          <p:nvPr>
            <p:ph type="body" sz="quarter" idx="10"/>
          </p:nvPr>
        </p:nvSpPr>
        <p:spPr>
          <a:xfrm>
            <a:off x="263925" y="979286"/>
            <a:ext cx="11229263" cy="4880879"/>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4" name="Shape 42"/>
          <p:cNvSpPr>
            <a:spLocks noGrp="1"/>
          </p:cNvSpPr>
          <p:nvPr>
            <p:ph type="sldNum" sz="quarter" idx="2"/>
          </p:nvPr>
        </p:nvSpPr>
        <p:spPr>
          <a:xfrm>
            <a:off x="127042" y="6314878"/>
            <a:ext cx="624383" cy="372535"/>
          </a:xfrm>
          <a:prstGeom prst="rect">
            <a:avLst/>
          </a:prstGeom>
        </p:spPr>
        <p:txBody>
          <a:bodyPr/>
          <a:lstStyle>
            <a:lvl1pPr algn="l">
              <a:defRPr sz="12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55"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sz="2400"/>
          </a:p>
        </p:txBody>
      </p:sp>
      <p:sp>
        <p:nvSpPr>
          <p:cNvPr id="56"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sz="2400"/>
          </a:p>
        </p:txBody>
      </p:sp>
      <p:pic>
        <p:nvPicPr>
          <p:cNvPr id="57" name="Picture 56"/>
          <p:cNvPicPr>
            <a:picLocks noChangeAspect="1"/>
          </p:cNvPicPr>
          <p:nvPr userDrawn="1"/>
        </p:nvPicPr>
        <p:blipFill>
          <a:blip r:embed="rId2"/>
          <a:stretch>
            <a:fillRect/>
          </a:stretch>
        </p:blipFill>
        <p:spPr>
          <a:xfrm>
            <a:off x="11629352" y="6524205"/>
            <a:ext cx="472817" cy="241831"/>
          </a:xfrm>
          <a:prstGeom prst="rect">
            <a:avLst/>
          </a:prstGeom>
        </p:spPr>
      </p:pic>
      <p:cxnSp>
        <p:nvCxnSpPr>
          <p:cNvPr id="59" name="Straight Connector 58"/>
          <p:cNvCxnSpPr/>
          <p:nvPr userDrawn="1"/>
        </p:nvCxnSpPr>
        <p:spPr>
          <a:xfrm>
            <a:off x="11561268" y="6524204"/>
            <a:ext cx="0" cy="212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3">
            <a:clrChange>
              <a:clrFrom>
                <a:srgbClr val="000000"/>
              </a:clrFrom>
              <a:clrTo>
                <a:srgbClr val="000000">
                  <a:alpha val="0"/>
                </a:srgbClr>
              </a:clrTo>
            </a:clrChange>
          </a:blip>
          <a:stretch>
            <a:fillRect/>
          </a:stretch>
        </p:blipFill>
        <p:spPr>
          <a:xfrm>
            <a:off x="11244018" y="6468614"/>
            <a:ext cx="298660" cy="330517"/>
          </a:xfrm>
          <a:prstGeom prst="rect">
            <a:avLst/>
          </a:prstGeom>
        </p:spPr>
      </p:pic>
    </p:spTree>
    <p:extLst>
      <p:ext uri="{BB962C8B-B14F-4D97-AF65-F5344CB8AC3E}">
        <p14:creationId xmlns:p14="http://schemas.microsoft.com/office/powerpoint/2010/main" val="428806152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7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276537" y="1533779"/>
            <a:ext cx="9369820" cy="633687"/>
          </a:xfrm>
          <a:prstGeom prst="rect">
            <a:avLst/>
          </a:prstGeom>
        </p:spPr>
        <p:txBody>
          <a:bodyPr anchor="t">
            <a:noAutofit/>
          </a:bodyPr>
          <a:lstStyle>
            <a:lvl1pPr>
              <a:defRPr sz="2667" b="0">
                <a:solidFill>
                  <a:schemeClr val="tx1"/>
                </a:solidFill>
              </a:defRPr>
            </a:lvl1pPr>
          </a:lstStyle>
          <a:p>
            <a:r>
              <a:rPr lang="en-US"/>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1" name="object 8"/>
          <p:cNvSpPr/>
          <p:nvPr userDrawn="1"/>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2"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userDrawn="1"/>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userDrawn="1"/>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userDrawn="1"/>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7" name="object 5"/>
          <p:cNvSpPr/>
          <p:nvPr userDrawn="1"/>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8" name="object 6"/>
          <p:cNvSpPr/>
          <p:nvPr userDrawn="1"/>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9" name="object 7"/>
          <p:cNvSpPr/>
          <p:nvPr userDrawn="1"/>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30" name="object 22"/>
          <p:cNvSpPr/>
          <p:nvPr userDrawn="1"/>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userDrawn="1"/>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userDrawn="1"/>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userDrawn="1"/>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userDrawn="1"/>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5" name="object 28"/>
          <p:cNvSpPr/>
          <p:nvPr userDrawn="1"/>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userDrawn="1"/>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7" name="object 3"/>
          <p:cNvSpPr/>
          <p:nvPr userDrawn="1"/>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8" name="object 28"/>
          <p:cNvSpPr/>
          <p:nvPr userDrawn="1"/>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42" name="Picture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3725607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35_Custom Layout">
    <p:bg>
      <p:bgPr>
        <a:gradFill flip="none" rotWithShape="1">
          <a:gsLst>
            <a:gs pos="34000">
              <a:schemeClr val="bg1"/>
            </a:gs>
            <a:gs pos="100000">
              <a:srgbClr val="D7E1E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52" name="Shape 40"/>
          <p:cNvSpPr>
            <a:spLocks noGrp="1"/>
          </p:cNvSpPr>
          <p:nvPr>
            <p:ph type="title" hasCustomPrompt="1"/>
          </p:nvPr>
        </p:nvSpPr>
        <p:spPr>
          <a:xfrm>
            <a:off x="263924" y="200352"/>
            <a:ext cx="11630733" cy="603981"/>
          </a:xfrm>
          <a:prstGeom prst="rect">
            <a:avLst/>
          </a:prstGeom>
        </p:spPr>
        <p:txBody>
          <a:bodyPr anchor="t">
            <a:noAutofit/>
          </a:bodyPr>
          <a:lstStyle>
            <a:lvl1pPr>
              <a:defRPr lang="en-US" sz="2933" dirty="0">
                <a:solidFill>
                  <a:schemeClr val="tx1"/>
                </a:solidFill>
                <a:latin typeface="Arial" panose="020B0604020202020204" pitchFamily="34" charset="0"/>
                <a:cs typeface="Arial" panose="020B0604020202020204" pitchFamily="34" charset="0"/>
              </a:defRPr>
            </a:lvl1pPr>
          </a:lstStyle>
          <a:p>
            <a:pPr lvl="0"/>
            <a:r>
              <a:rPr lang="en-US"/>
              <a:t>Title text</a:t>
            </a:r>
          </a:p>
        </p:txBody>
      </p:sp>
      <p:sp>
        <p:nvSpPr>
          <p:cNvPr id="53" name="Text Placeholder 2"/>
          <p:cNvSpPr>
            <a:spLocks noGrp="1"/>
          </p:cNvSpPr>
          <p:nvPr>
            <p:ph type="body" sz="quarter" idx="10"/>
          </p:nvPr>
        </p:nvSpPr>
        <p:spPr>
          <a:xfrm>
            <a:off x="263925" y="979286"/>
            <a:ext cx="11229263" cy="4880879"/>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4" name="Shape 42"/>
          <p:cNvSpPr>
            <a:spLocks noGrp="1"/>
          </p:cNvSpPr>
          <p:nvPr>
            <p:ph type="sldNum" sz="quarter" idx="2"/>
          </p:nvPr>
        </p:nvSpPr>
        <p:spPr>
          <a:xfrm>
            <a:off x="127042" y="6314878"/>
            <a:ext cx="624383" cy="372535"/>
          </a:xfrm>
          <a:prstGeom prst="rect">
            <a:avLst/>
          </a:prstGeom>
        </p:spPr>
        <p:txBody>
          <a:bodyPr/>
          <a:lstStyle>
            <a:lvl1pPr algn="l">
              <a:defRPr sz="12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55"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sz="2400"/>
          </a:p>
        </p:txBody>
      </p:sp>
      <p:sp>
        <p:nvSpPr>
          <p:cNvPr id="56"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sz="2400"/>
          </a:p>
        </p:txBody>
      </p:sp>
      <p:pic>
        <p:nvPicPr>
          <p:cNvPr id="57" name="Picture 56"/>
          <p:cNvPicPr>
            <a:picLocks noChangeAspect="1"/>
          </p:cNvPicPr>
          <p:nvPr userDrawn="1"/>
        </p:nvPicPr>
        <p:blipFill>
          <a:blip r:embed="rId2"/>
          <a:stretch>
            <a:fillRect/>
          </a:stretch>
        </p:blipFill>
        <p:spPr>
          <a:xfrm>
            <a:off x="11629352" y="6524205"/>
            <a:ext cx="472817" cy="241831"/>
          </a:xfrm>
          <a:prstGeom prst="rect">
            <a:avLst/>
          </a:prstGeom>
        </p:spPr>
      </p:pic>
      <p:cxnSp>
        <p:nvCxnSpPr>
          <p:cNvPr id="59" name="Straight Connector 58"/>
          <p:cNvCxnSpPr/>
          <p:nvPr userDrawn="1"/>
        </p:nvCxnSpPr>
        <p:spPr>
          <a:xfrm>
            <a:off x="11561268" y="6524204"/>
            <a:ext cx="0" cy="212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3">
            <a:clrChange>
              <a:clrFrom>
                <a:srgbClr val="000000"/>
              </a:clrFrom>
              <a:clrTo>
                <a:srgbClr val="000000">
                  <a:alpha val="0"/>
                </a:srgbClr>
              </a:clrTo>
            </a:clrChange>
          </a:blip>
          <a:stretch>
            <a:fillRect/>
          </a:stretch>
        </p:blipFill>
        <p:spPr>
          <a:xfrm>
            <a:off x="11244018" y="6468614"/>
            <a:ext cx="298660" cy="330517"/>
          </a:xfrm>
          <a:prstGeom prst="rect">
            <a:avLst/>
          </a:prstGeom>
        </p:spPr>
      </p:pic>
    </p:spTree>
    <p:extLst>
      <p:ext uri="{BB962C8B-B14F-4D97-AF65-F5344CB8AC3E}">
        <p14:creationId xmlns:p14="http://schemas.microsoft.com/office/powerpoint/2010/main" val="1701153996"/>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37_Custom Layout">
    <p:bg>
      <p:bgPr>
        <a:gradFill flip="none" rotWithShape="1">
          <a:gsLst>
            <a:gs pos="34000">
              <a:schemeClr val="bg1"/>
            </a:gs>
            <a:gs pos="100000">
              <a:srgbClr val="D7E1E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52" name="Shape 40"/>
          <p:cNvSpPr>
            <a:spLocks noGrp="1"/>
          </p:cNvSpPr>
          <p:nvPr>
            <p:ph type="title" hasCustomPrompt="1"/>
          </p:nvPr>
        </p:nvSpPr>
        <p:spPr>
          <a:xfrm>
            <a:off x="263924" y="200352"/>
            <a:ext cx="11630733" cy="603981"/>
          </a:xfrm>
          <a:prstGeom prst="rect">
            <a:avLst/>
          </a:prstGeom>
        </p:spPr>
        <p:txBody>
          <a:bodyPr anchor="t">
            <a:noAutofit/>
          </a:bodyPr>
          <a:lstStyle>
            <a:lvl1pPr>
              <a:defRPr lang="en-US" sz="2933" dirty="0">
                <a:solidFill>
                  <a:schemeClr val="tx1"/>
                </a:solidFill>
                <a:latin typeface="Arial" panose="020B0604020202020204" pitchFamily="34" charset="0"/>
                <a:cs typeface="Arial" panose="020B0604020202020204" pitchFamily="34" charset="0"/>
              </a:defRPr>
            </a:lvl1pPr>
          </a:lstStyle>
          <a:p>
            <a:pPr lvl="0"/>
            <a:r>
              <a:rPr lang="en-US"/>
              <a:t>Title text</a:t>
            </a:r>
          </a:p>
        </p:txBody>
      </p:sp>
      <p:sp>
        <p:nvSpPr>
          <p:cNvPr id="53" name="Text Placeholder 2"/>
          <p:cNvSpPr>
            <a:spLocks noGrp="1"/>
          </p:cNvSpPr>
          <p:nvPr>
            <p:ph type="body" sz="quarter" idx="10"/>
          </p:nvPr>
        </p:nvSpPr>
        <p:spPr>
          <a:xfrm>
            <a:off x="263925" y="979286"/>
            <a:ext cx="11229263" cy="4880879"/>
          </a:xfrm>
          <a:prstGeom prst="rect">
            <a:avLst/>
          </a:prstGeom>
        </p:spPr>
        <p:txBody>
          <a:bodyPr/>
          <a:lstStyle>
            <a:lvl1pPr marL="150280" indent="-150280">
              <a:defRPr sz="1867">
                <a:solidFill>
                  <a:schemeClr val="tx2">
                    <a:lumMod val="50000"/>
                  </a:schemeClr>
                </a:solidFill>
                <a:latin typeface="Arial" panose="020B0604020202020204" pitchFamily="34" charset="0"/>
                <a:cs typeface="Arial" panose="020B0604020202020204" pitchFamily="34" charset="0"/>
              </a:defRPr>
            </a:lvl1pPr>
            <a:lvl2pPr marL="533387" indent="-232828">
              <a:defRPr sz="1600">
                <a:solidFill>
                  <a:schemeClr val="tx2">
                    <a:lumMod val="50000"/>
                  </a:schemeClr>
                </a:solidFill>
                <a:latin typeface="Arial" panose="020B0604020202020204" pitchFamily="34" charset="0"/>
                <a:cs typeface="Arial" panose="020B0604020202020204" pitchFamily="34" charset="0"/>
              </a:defRPr>
            </a:lvl2pPr>
            <a:lvl3pPr marL="986342" indent="-220128">
              <a:defRPr sz="1467">
                <a:solidFill>
                  <a:schemeClr val="tx2">
                    <a:lumMod val="50000"/>
                  </a:schemeClr>
                </a:solidFill>
                <a:latin typeface="Arial" panose="020B0604020202020204" pitchFamily="34" charset="0"/>
                <a:cs typeface="Arial" panose="020B0604020202020204" pitchFamily="34" charset="0"/>
              </a:defRPr>
            </a:lvl3pPr>
            <a:lvl4pPr marL="1451997" indent="-315376">
              <a:defRPr sz="1600">
                <a:solidFill>
                  <a:schemeClr val="tx2">
                    <a:lumMod val="50000"/>
                  </a:schemeClr>
                </a:solidFill>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4" name="Shape 42"/>
          <p:cNvSpPr>
            <a:spLocks noGrp="1"/>
          </p:cNvSpPr>
          <p:nvPr>
            <p:ph type="sldNum" sz="quarter" idx="2"/>
          </p:nvPr>
        </p:nvSpPr>
        <p:spPr>
          <a:xfrm>
            <a:off x="127042" y="6314878"/>
            <a:ext cx="624383" cy="372535"/>
          </a:xfrm>
          <a:prstGeom prst="rect">
            <a:avLst/>
          </a:prstGeom>
        </p:spPr>
        <p:txBody>
          <a:bodyPr/>
          <a:lstStyle>
            <a:lvl1pPr algn="l">
              <a:defRPr sz="12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55"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sz="2400"/>
          </a:p>
        </p:txBody>
      </p:sp>
      <p:sp>
        <p:nvSpPr>
          <p:cNvPr id="56"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sz="2400"/>
          </a:p>
        </p:txBody>
      </p:sp>
      <p:pic>
        <p:nvPicPr>
          <p:cNvPr id="57" name="Picture 56"/>
          <p:cNvPicPr>
            <a:picLocks noChangeAspect="1"/>
          </p:cNvPicPr>
          <p:nvPr userDrawn="1"/>
        </p:nvPicPr>
        <p:blipFill>
          <a:blip r:embed="rId2"/>
          <a:stretch>
            <a:fillRect/>
          </a:stretch>
        </p:blipFill>
        <p:spPr>
          <a:xfrm>
            <a:off x="11629352" y="6524205"/>
            <a:ext cx="472817" cy="241831"/>
          </a:xfrm>
          <a:prstGeom prst="rect">
            <a:avLst/>
          </a:prstGeom>
        </p:spPr>
      </p:pic>
      <p:cxnSp>
        <p:nvCxnSpPr>
          <p:cNvPr id="59" name="Straight Connector 58"/>
          <p:cNvCxnSpPr/>
          <p:nvPr userDrawn="1"/>
        </p:nvCxnSpPr>
        <p:spPr>
          <a:xfrm>
            <a:off x="11561268" y="6524204"/>
            <a:ext cx="0" cy="212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3">
            <a:clrChange>
              <a:clrFrom>
                <a:srgbClr val="000000"/>
              </a:clrFrom>
              <a:clrTo>
                <a:srgbClr val="000000">
                  <a:alpha val="0"/>
                </a:srgbClr>
              </a:clrTo>
            </a:clrChange>
          </a:blip>
          <a:stretch>
            <a:fillRect/>
          </a:stretch>
        </p:blipFill>
        <p:spPr>
          <a:xfrm>
            <a:off x="11244018" y="6468614"/>
            <a:ext cx="298660" cy="330517"/>
          </a:xfrm>
          <a:prstGeom prst="rect">
            <a:avLst/>
          </a:prstGeom>
        </p:spPr>
      </p:pic>
    </p:spTree>
    <p:extLst>
      <p:ext uri="{BB962C8B-B14F-4D97-AF65-F5344CB8AC3E}">
        <p14:creationId xmlns:p14="http://schemas.microsoft.com/office/powerpoint/2010/main" val="266196046"/>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38_Custom Layout">
    <p:spTree>
      <p:nvGrpSpPr>
        <p:cNvPr id="1" name=""/>
        <p:cNvGrpSpPr/>
        <p:nvPr/>
      </p:nvGrpSpPr>
      <p:grpSpPr>
        <a:xfrm>
          <a:off x="0" y="0"/>
          <a:ext cx="0" cy="0"/>
          <a:chOff x="0" y="0"/>
          <a:chExt cx="0" cy="0"/>
        </a:xfrm>
      </p:grpSpPr>
      <p:sp>
        <p:nvSpPr>
          <p:cNvPr id="8"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19"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0"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9" name="Picture 8"/>
          <p:cNvPicPr>
            <a:picLocks noChangeAspect="1"/>
          </p:cNvPicPr>
          <p:nvPr userDrawn="1"/>
        </p:nvPicPr>
        <p:blipFill>
          <a:blip r:embed="rId2"/>
          <a:stretch>
            <a:fillRect/>
          </a:stretch>
        </p:blipFill>
        <p:spPr>
          <a:xfrm>
            <a:off x="10769601" y="6070601"/>
            <a:ext cx="1212887" cy="620353"/>
          </a:xfrm>
          <a:prstGeom prst="rect">
            <a:avLst/>
          </a:prstGeom>
        </p:spPr>
      </p:pic>
    </p:spTree>
    <p:extLst>
      <p:ext uri="{BB962C8B-B14F-4D97-AF65-F5344CB8AC3E}">
        <p14:creationId xmlns:p14="http://schemas.microsoft.com/office/powerpoint/2010/main" val="3428317893"/>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sp>
        <p:nvSpPr>
          <p:cNvPr id="13" name="Shape 40"/>
          <p:cNvSpPr>
            <a:spLocks noGrp="1"/>
          </p:cNvSpPr>
          <p:nvPr>
            <p:ph type="title"/>
          </p:nvPr>
        </p:nvSpPr>
        <p:spPr>
          <a:xfrm>
            <a:off x="318822" y="164638"/>
            <a:ext cx="11630733" cy="603981"/>
          </a:xfrm>
          <a:prstGeom prst="rect">
            <a:avLst/>
          </a:prstGeom>
        </p:spPr>
        <p:txBody>
          <a:bodyPr anchor="t">
            <a:noAutofit/>
          </a:bodyPr>
          <a:lstStyle>
            <a:lvl1pPr>
              <a:defRPr sz="2667">
                <a:solidFill>
                  <a:schemeClr val="accent1">
                    <a:lumMod val="50000"/>
                  </a:schemeClr>
                </a:solidFill>
              </a:defRPr>
            </a:lvl1pPr>
          </a:lstStyle>
          <a:p>
            <a:r>
              <a:t>Title Text</a:t>
            </a:r>
          </a:p>
        </p:txBody>
      </p:sp>
      <p:sp>
        <p:nvSpPr>
          <p:cNvPr id="12" name="Shape 42"/>
          <p:cNvSpPr>
            <a:spLocks noGrp="1"/>
          </p:cNvSpPr>
          <p:nvPr>
            <p:ph type="sldNum" sz="quarter" idx="2"/>
          </p:nvPr>
        </p:nvSpPr>
        <p:spPr>
          <a:xfrm>
            <a:off x="11254523" y="6340177"/>
            <a:ext cx="624383" cy="372535"/>
          </a:xfrm>
          <a:prstGeom prst="rect">
            <a:avLst/>
          </a:prstGeom>
        </p:spPr>
        <p:txBody>
          <a:bodyPr/>
          <a:lstStyle>
            <a:lvl1pPr algn="r">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59198065"/>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sp>
        <p:nvSpPr>
          <p:cNvPr id="13" name="Shape 40"/>
          <p:cNvSpPr>
            <a:spLocks noGrp="1"/>
          </p:cNvSpPr>
          <p:nvPr>
            <p:ph type="title"/>
          </p:nvPr>
        </p:nvSpPr>
        <p:spPr>
          <a:xfrm>
            <a:off x="318822" y="164638"/>
            <a:ext cx="11630733" cy="603981"/>
          </a:xfrm>
          <a:prstGeom prst="rect">
            <a:avLst/>
          </a:prstGeom>
        </p:spPr>
        <p:txBody>
          <a:bodyPr anchor="t">
            <a:noAutofit/>
          </a:bodyPr>
          <a:lstStyle>
            <a:lvl1pPr>
              <a:defRPr sz="2667">
                <a:solidFill>
                  <a:schemeClr val="accent1">
                    <a:lumMod val="50000"/>
                  </a:schemeClr>
                </a:solidFill>
              </a:defRPr>
            </a:lvl1pPr>
          </a:lstStyle>
          <a:p>
            <a:r>
              <a:t>Title Text</a:t>
            </a:r>
          </a:p>
        </p:txBody>
      </p:sp>
      <p:sp>
        <p:nvSpPr>
          <p:cNvPr id="12" name="Shape 42"/>
          <p:cNvSpPr>
            <a:spLocks noGrp="1"/>
          </p:cNvSpPr>
          <p:nvPr>
            <p:ph type="sldNum" sz="quarter" idx="2"/>
          </p:nvPr>
        </p:nvSpPr>
        <p:spPr>
          <a:xfrm>
            <a:off x="11254523" y="6340177"/>
            <a:ext cx="624383" cy="372535"/>
          </a:xfrm>
          <a:prstGeom prst="rect">
            <a:avLst/>
          </a:prstGeom>
        </p:spPr>
        <p:txBody>
          <a:bodyPr/>
          <a:lstStyle>
            <a:lvl1pPr algn="r">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93920137"/>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Body text dark footer">
    <p:spTree>
      <p:nvGrpSpPr>
        <p:cNvPr id="1" name=""/>
        <p:cNvGrpSpPr/>
        <p:nvPr/>
      </p:nvGrpSpPr>
      <p:grpSpPr>
        <a:xfrm>
          <a:off x="0" y="0"/>
          <a:ext cx="0" cy="0"/>
          <a:chOff x="0" y="0"/>
          <a:chExt cx="0" cy="0"/>
        </a:xfrm>
      </p:grpSpPr>
      <p:grpSp>
        <p:nvGrpSpPr>
          <p:cNvPr id="3" name="Group 2"/>
          <p:cNvGrpSpPr/>
          <p:nvPr userDrawn="1"/>
        </p:nvGrpSpPr>
        <p:grpSpPr>
          <a:xfrm>
            <a:off x="0" y="5899152"/>
            <a:ext cx="12192000" cy="958849"/>
            <a:chOff x="0" y="477706"/>
            <a:chExt cx="9144000" cy="719137"/>
          </a:xfrm>
        </p:grpSpPr>
        <p:sp>
          <p:nvSpPr>
            <p:cNvPr id="4" name="Freeform 5"/>
            <p:cNvSpPr>
              <a:spLocks/>
            </p:cNvSpPr>
            <p:nvPr/>
          </p:nvSpPr>
          <p:spPr bwMode="auto">
            <a:xfrm>
              <a:off x="0" y="477706"/>
              <a:ext cx="9144000" cy="719137"/>
            </a:xfrm>
            <a:custGeom>
              <a:avLst/>
              <a:gdLst>
                <a:gd name="T0" fmla="*/ 0 w 17280"/>
                <a:gd name="T1" fmla="*/ 1359 h 1359"/>
                <a:gd name="T2" fmla="*/ 17280 w 17280"/>
                <a:gd name="T3" fmla="*/ 1359 h 1359"/>
                <a:gd name="T4" fmla="*/ 17280 w 17280"/>
                <a:gd name="T5" fmla="*/ 0 h 1359"/>
                <a:gd name="T6" fmla="*/ 0 w 17280"/>
                <a:gd name="T7" fmla="*/ 1359 h 1359"/>
              </a:gdLst>
              <a:ahLst/>
              <a:cxnLst>
                <a:cxn ang="0">
                  <a:pos x="T0" y="T1"/>
                </a:cxn>
                <a:cxn ang="0">
                  <a:pos x="T2" y="T3"/>
                </a:cxn>
                <a:cxn ang="0">
                  <a:pos x="T4" y="T5"/>
                </a:cxn>
                <a:cxn ang="0">
                  <a:pos x="T6" y="T7"/>
                </a:cxn>
              </a:cxnLst>
              <a:rect l="0" t="0" r="r" b="b"/>
              <a:pathLst>
                <a:path w="17280" h="1359">
                  <a:moveTo>
                    <a:pt x="0" y="1359"/>
                  </a:moveTo>
                  <a:lnTo>
                    <a:pt x="17280" y="1359"/>
                  </a:lnTo>
                  <a:lnTo>
                    <a:pt x="17280" y="0"/>
                  </a:lnTo>
                  <a:lnTo>
                    <a:pt x="0" y="1359"/>
                  </a:lnTo>
                  <a:close/>
                </a:path>
              </a:pathLst>
            </a:custGeom>
            <a:solidFill>
              <a:srgbClr val="113377"/>
            </a:solidFill>
            <a:ln>
              <a:noFill/>
            </a:ln>
          </p:spPr>
          <p:txBody>
            <a:bodyPr vert="horz" wrap="square" lIns="91440" tIns="45720" rIns="91440" bIns="45720" numCol="1" anchor="t" anchorCtr="0" compatLnSpc="1">
              <a:prstTxWarp prst="textNoShape">
                <a:avLst/>
              </a:prstTxWarp>
            </a:bodyPr>
            <a:lstStyle/>
            <a:p>
              <a:pPr defTabSz="914377"/>
              <a:endParaRPr lang="en-US" sz="1800">
                <a:solidFill>
                  <a:prstClr val="black"/>
                </a:solidFill>
              </a:endParaRPr>
            </a:p>
          </p:txBody>
        </p:sp>
        <p:sp>
          <p:nvSpPr>
            <p:cNvPr id="6" name="Freeform 6"/>
            <p:cNvSpPr>
              <a:spLocks/>
            </p:cNvSpPr>
            <p:nvPr/>
          </p:nvSpPr>
          <p:spPr bwMode="auto">
            <a:xfrm>
              <a:off x="0" y="576131"/>
              <a:ext cx="3389313" cy="620712"/>
            </a:xfrm>
            <a:custGeom>
              <a:avLst/>
              <a:gdLst>
                <a:gd name="T0" fmla="*/ 0 w 6404"/>
                <a:gd name="T1" fmla="*/ 1172 h 1172"/>
                <a:gd name="T2" fmla="*/ 0 w 6404"/>
                <a:gd name="T3" fmla="*/ 0 h 1172"/>
                <a:gd name="T4" fmla="*/ 6404 w 6404"/>
                <a:gd name="T5" fmla="*/ 668 h 1172"/>
                <a:gd name="T6" fmla="*/ 0 w 6404"/>
                <a:gd name="T7" fmla="*/ 1172 h 1172"/>
              </a:gdLst>
              <a:ahLst/>
              <a:cxnLst>
                <a:cxn ang="0">
                  <a:pos x="T0" y="T1"/>
                </a:cxn>
                <a:cxn ang="0">
                  <a:pos x="T2" y="T3"/>
                </a:cxn>
                <a:cxn ang="0">
                  <a:pos x="T4" y="T5"/>
                </a:cxn>
                <a:cxn ang="0">
                  <a:pos x="T6" y="T7"/>
                </a:cxn>
              </a:cxnLst>
              <a:rect l="0" t="0" r="r" b="b"/>
              <a:pathLst>
                <a:path w="6404" h="1172">
                  <a:moveTo>
                    <a:pt x="0" y="1172"/>
                  </a:moveTo>
                  <a:lnTo>
                    <a:pt x="0" y="0"/>
                  </a:lnTo>
                  <a:lnTo>
                    <a:pt x="6404" y="668"/>
                  </a:lnTo>
                  <a:lnTo>
                    <a:pt x="0" y="1172"/>
                  </a:lnTo>
                  <a:close/>
                </a:path>
              </a:pathLst>
            </a:custGeom>
            <a:solidFill>
              <a:srgbClr val="115599"/>
            </a:solidFill>
            <a:ln>
              <a:noFill/>
            </a:ln>
          </p:spPr>
          <p:txBody>
            <a:bodyPr vert="horz" wrap="square" lIns="91440" tIns="45720" rIns="91440" bIns="45720" numCol="1" anchor="t" anchorCtr="0" compatLnSpc="1">
              <a:prstTxWarp prst="textNoShape">
                <a:avLst/>
              </a:prstTxWarp>
            </a:bodyPr>
            <a:lstStyle/>
            <a:p>
              <a:pPr defTabSz="914377"/>
              <a:endParaRPr lang="en-US" sz="1800">
                <a:solidFill>
                  <a:prstClr val="black"/>
                </a:solidFill>
              </a:endParaRPr>
            </a:p>
          </p:txBody>
        </p:sp>
        <p:sp>
          <p:nvSpPr>
            <p:cNvPr id="7" name="Freeform 7"/>
            <p:cNvSpPr>
              <a:spLocks/>
            </p:cNvSpPr>
            <p:nvPr/>
          </p:nvSpPr>
          <p:spPr bwMode="auto">
            <a:xfrm>
              <a:off x="0" y="930143"/>
              <a:ext cx="3389313" cy="266700"/>
            </a:xfrm>
            <a:custGeom>
              <a:avLst/>
              <a:gdLst>
                <a:gd name="T0" fmla="*/ 5085 w 6404"/>
                <a:gd name="T1" fmla="*/ 504 h 504"/>
                <a:gd name="T2" fmla="*/ 0 w 6404"/>
                <a:gd name="T3" fmla="*/ 504 h 504"/>
                <a:gd name="T4" fmla="*/ 6404 w 6404"/>
                <a:gd name="T5" fmla="*/ 0 h 504"/>
                <a:gd name="T6" fmla="*/ 5085 w 6404"/>
                <a:gd name="T7" fmla="*/ 504 h 504"/>
              </a:gdLst>
              <a:ahLst/>
              <a:cxnLst>
                <a:cxn ang="0">
                  <a:pos x="T0" y="T1"/>
                </a:cxn>
                <a:cxn ang="0">
                  <a:pos x="T2" y="T3"/>
                </a:cxn>
                <a:cxn ang="0">
                  <a:pos x="T4" y="T5"/>
                </a:cxn>
                <a:cxn ang="0">
                  <a:pos x="T6" y="T7"/>
                </a:cxn>
              </a:cxnLst>
              <a:rect l="0" t="0" r="r" b="b"/>
              <a:pathLst>
                <a:path w="6404" h="504">
                  <a:moveTo>
                    <a:pt x="5085" y="504"/>
                  </a:moveTo>
                  <a:lnTo>
                    <a:pt x="0" y="504"/>
                  </a:lnTo>
                  <a:lnTo>
                    <a:pt x="6404" y="0"/>
                  </a:lnTo>
                  <a:lnTo>
                    <a:pt x="5085" y="504"/>
                  </a:lnTo>
                  <a:close/>
                </a:path>
              </a:pathLst>
            </a:custGeom>
            <a:solidFill>
              <a:srgbClr val="83D7DD"/>
            </a:solidFill>
            <a:ln>
              <a:noFill/>
            </a:ln>
          </p:spPr>
          <p:txBody>
            <a:bodyPr vert="horz" wrap="square" lIns="91440" tIns="45720" rIns="91440" bIns="45720" numCol="1" anchor="t" anchorCtr="0" compatLnSpc="1">
              <a:prstTxWarp prst="textNoShape">
                <a:avLst/>
              </a:prstTxWarp>
            </a:bodyPr>
            <a:lstStyle/>
            <a:p>
              <a:pPr defTabSz="914377"/>
              <a:endParaRPr lang="en-US" sz="1800">
                <a:solidFill>
                  <a:prstClr val="black"/>
                </a:solidFill>
              </a:endParaRPr>
            </a:p>
          </p:txBody>
        </p:sp>
      </p:grpSp>
    </p:spTree>
    <p:extLst>
      <p:ext uri="{BB962C8B-B14F-4D97-AF65-F5344CB8AC3E}">
        <p14:creationId xmlns:p14="http://schemas.microsoft.com/office/powerpoint/2010/main" val="39139260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34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5783" y="200352"/>
            <a:ext cx="11630733" cy="603981"/>
          </a:xfrm>
          <a:prstGeom prst="rect">
            <a:avLst/>
          </a:prstGeom>
        </p:spPr>
        <p:txBody>
          <a:bodyPr anchor="t">
            <a:noAutofit/>
          </a:bodyPr>
          <a:lstStyle>
            <a:lvl1pPr>
              <a:defRPr sz="2667" b="0">
                <a:solidFill>
                  <a:schemeClr val="tx1"/>
                </a:solidFill>
              </a:defRPr>
            </a:lvl1pPr>
          </a:lstStyle>
          <a:p>
            <a:r>
              <a:rPr lang="en-US"/>
              <a:t>Title text</a:t>
            </a:r>
          </a:p>
        </p:txBody>
      </p:sp>
      <p:sp>
        <p:nvSpPr>
          <p:cNvPr id="17" name="Text Placeholder 2"/>
          <p:cNvSpPr>
            <a:spLocks noGrp="1"/>
          </p:cNvSpPr>
          <p:nvPr>
            <p:ph type="body" idx="1"/>
          </p:nvPr>
        </p:nvSpPr>
        <p:spPr>
          <a:xfrm>
            <a:off x="265783" y="823932"/>
            <a:ext cx="11630733" cy="758497"/>
          </a:xfrm>
          <a:prstGeom prst="rect">
            <a:avLst/>
          </a:prstGeom>
        </p:spPr>
        <p:txBody>
          <a:bodyPr anchor="t">
            <a:noAutofit/>
          </a:bodyPr>
          <a:lstStyle>
            <a:lvl1pPr marL="457189" indent="-457189">
              <a:buNone/>
              <a:defRPr kumimoji="0" lang="en-US" sz="2133"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a:t>Click to edit Master text styles</a:t>
            </a:r>
          </a:p>
        </p:txBody>
      </p:sp>
      <p:sp>
        <p:nvSpPr>
          <p:cNvPr id="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solidFill>
                  <a:srgbClr val="000000">
                    <a:lumMod val="75000"/>
                    <a:lumOff val="25000"/>
                  </a:srgbClr>
                </a:solidFill>
              </a:rPr>
              <a:pPr/>
              <a:t>‹#›</a:t>
            </a:fld>
            <a:endParaRPr lang="en-US">
              <a:solidFill>
                <a:srgbClr val="000000">
                  <a:lumMod val="75000"/>
                  <a:lumOff val="25000"/>
                </a:srgbClr>
              </a:solidFill>
            </a:endParaRPr>
          </a:p>
        </p:txBody>
      </p:sp>
      <p:sp>
        <p:nvSpPr>
          <p:cNvPr id="20"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21"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0" name="Picture 9"/>
          <p:cNvPicPr>
            <a:picLocks noChangeAspect="1"/>
          </p:cNvPicPr>
          <p:nvPr userDrawn="1"/>
        </p:nvPicPr>
        <p:blipFill>
          <a:blip r:embed="rId2"/>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1758155168"/>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2_Custom Layout">
    <p:spTree>
      <p:nvGrpSpPr>
        <p:cNvPr id="1" name=""/>
        <p:cNvGrpSpPr/>
        <p:nvPr/>
      </p:nvGrpSpPr>
      <p:grpSpPr>
        <a:xfrm>
          <a:off x="0" y="0"/>
          <a:ext cx="0" cy="0"/>
          <a:chOff x="0" y="0"/>
          <a:chExt cx="0" cy="0"/>
        </a:xfrm>
      </p:grpSpPr>
      <p:sp>
        <p:nvSpPr>
          <p:cNvPr id="13" name="Shape 40"/>
          <p:cNvSpPr>
            <a:spLocks noGrp="1"/>
          </p:cNvSpPr>
          <p:nvPr>
            <p:ph type="title"/>
          </p:nvPr>
        </p:nvSpPr>
        <p:spPr>
          <a:xfrm>
            <a:off x="318822" y="164638"/>
            <a:ext cx="11630733" cy="603981"/>
          </a:xfrm>
          <a:prstGeom prst="rect">
            <a:avLst/>
          </a:prstGeom>
        </p:spPr>
        <p:txBody>
          <a:bodyPr anchor="t">
            <a:noAutofit/>
          </a:bodyPr>
          <a:lstStyle>
            <a:lvl1pPr>
              <a:defRPr sz="2667">
                <a:solidFill>
                  <a:schemeClr val="accent1">
                    <a:lumMod val="50000"/>
                  </a:schemeClr>
                </a:solidFill>
              </a:defRPr>
            </a:lvl1pPr>
          </a:lstStyle>
          <a:p>
            <a:r>
              <a:t>Title Text</a:t>
            </a:r>
          </a:p>
        </p:txBody>
      </p:sp>
      <p:sp>
        <p:nvSpPr>
          <p:cNvPr id="12" name="Shape 42"/>
          <p:cNvSpPr>
            <a:spLocks noGrp="1"/>
          </p:cNvSpPr>
          <p:nvPr>
            <p:ph type="sldNum" sz="quarter" idx="2"/>
          </p:nvPr>
        </p:nvSpPr>
        <p:spPr>
          <a:xfrm>
            <a:off x="11254523" y="6340177"/>
            <a:ext cx="624383" cy="372535"/>
          </a:xfrm>
          <a:prstGeom prst="rect">
            <a:avLst/>
          </a:prstGeom>
        </p:spPr>
        <p:txBody>
          <a:bodyPr/>
          <a:lstStyle>
            <a:lvl1pPr algn="r">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74550691"/>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F0851-D33E-48AC-808D-55DDC0831354}" type="slidenum">
              <a:rPr lang="en-US" smtClean="0"/>
              <a:t>‹#›</a:t>
            </a:fld>
            <a:endParaRPr lang="en-US"/>
          </a:p>
        </p:txBody>
      </p:sp>
    </p:spTree>
    <p:extLst>
      <p:ext uri="{BB962C8B-B14F-4D97-AF65-F5344CB8AC3E}">
        <p14:creationId xmlns:p14="http://schemas.microsoft.com/office/powerpoint/2010/main" val="140943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8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2119316" y="1850622"/>
            <a:ext cx="8766569" cy="633687"/>
          </a:xfrm>
          <a:prstGeom prst="rect">
            <a:avLst/>
          </a:prstGeom>
        </p:spPr>
        <p:txBody>
          <a:bodyPr anchor="t">
            <a:noAutofit/>
          </a:bodyPr>
          <a:lstStyle>
            <a:lvl1pPr>
              <a:tabLst/>
              <a:defRPr sz="2667" b="0">
                <a:solidFill>
                  <a:schemeClr val="tx1"/>
                </a:solidFill>
              </a:defRPr>
            </a:lvl1pPr>
          </a:lstStyle>
          <a:p>
            <a:r>
              <a:rPr lang="en-US"/>
              <a:t>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1" name="object 8"/>
          <p:cNvSpPr/>
          <p:nvPr userDrawn="1"/>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2"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userDrawn="1"/>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userDrawn="1"/>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pPr lvl="0"/>
            <a:endParaRPr sz="2400"/>
          </a:p>
        </p:txBody>
      </p:sp>
      <p:sp>
        <p:nvSpPr>
          <p:cNvPr id="26" name="object 4"/>
          <p:cNvSpPr/>
          <p:nvPr userDrawn="1"/>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7" name="object 5"/>
          <p:cNvSpPr/>
          <p:nvPr userDrawn="1"/>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8" name="object 6"/>
          <p:cNvSpPr/>
          <p:nvPr userDrawn="1"/>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29" name="object 7"/>
          <p:cNvSpPr/>
          <p:nvPr userDrawn="1"/>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0" name="object 22"/>
          <p:cNvSpPr/>
          <p:nvPr userDrawn="1"/>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userDrawn="1"/>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userDrawn="1"/>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userDrawn="1"/>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userDrawn="1"/>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5" name="object 28"/>
          <p:cNvSpPr/>
          <p:nvPr userDrawn="1"/>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userDrawn="1"/>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7" name="object 3"/>
          <p:cNvSpPr/>
          <p:nvPr userDrawn="1"/>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8" name="object 28"/>
          <p:cNvSpPr/>
          <p:nvPr userDrawn="1"/>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42" name="Picture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302828325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9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2712489" y="1533779"/>
            <a:ext cx="8299056" cy="633687"/>
          </a:xfrm>
          <a:prstGeom prst="rect">
            <a:avLst/>
          </a:prstGeom>
        </p:spPr>
        <p:txBody>
          <a:bodyPr anchor="t">
            <a:noAutofit/>
          </a:bodyPr>
          <a:lstStyle>
            <a:lvl1pPr>
              <a:defRPr sz="2667" b="0">
                <a:solidFill>
                  <a:schemeClr val="tx1"/>
                </a:solidFill>
              </a:defRPr>
            </a:lvl1pPr>
          </a:lstStyle>
          <a:p>
            <a:r>
              <a:rPr lang="en-US"/>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1" name="object 8"/>
          <p:cNvSpPr/>
          <p:nvPr userDrawn="1"/>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2"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userDrawn="1"/>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userDrawn="1"/>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6" name="object 4"/>
          <p:cNvSpPr/>
          <p:nvPr userDrawn="1"/>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7" name="object 5"/>
          <p:cNvSpPr/>
          <p:nvPr userDrawn="1"/>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sp>
        <p:nvSpPr>
          <p:cNvPr id="28" name="object 6"/>
          <p:cNvSpPr/>
          <p:nvPr userDrawn="1"/>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9" name="object 7"/>
          <p:cNvSpPr/>
          <p:nvPr userDrawn="1"/>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0" name="object 22"/>
          <p:cNvSpPr/>
          <p:nvPr userDrawn="1"/>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userDrawn="1"/>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userDrawn="1"/>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userDrawn="1"/>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userDrawn="1"/>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5" name="object 28"/>
          <p:cNvSpPr/>
          <p:nvPr userDrawn="1"/>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userDrawn="1"/>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7" name="object 3"/>
          <p:cNvSpPr/>
          <p:nvPr userDrawn="1"/>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8" name="object 28"/>
          <p:cNvSpPr/>
          <p:nvPr userDrawn="1"/>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42" name="Picture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266785036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0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3318135" y="1533779"/>
            <a:ext cx="7447068" cy="633687"/>
          </a:xfrm>
          <a:prstGeom prst="rect">
            <a:avLst/>
          </a:prstGeom>
        </p:spPr>
        <p:txBody>
          <a:bodyPr anchor="t">
            <a:noAutofit/>
          </a:bodyPr>
          <a:lstStyle>
            <a:lvl1pPr>
              <a:defRPr sz="2667" b="0">
                <a:solidFill>
                  <a:schemeClr val="tx1"/>
                </a:solidFill>
              </a:defRPr>
            </a:lvl1pPr>
          </a:lstStyle>
          <a:p>
            <a:r>
              <a:rPr lang="en-US"/>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1" name="object 8"/>
          <p:cNvSpPr/>
          <p:nvPr userDrawn="1"/>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2"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userDrawn="1"/>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userDrawn="1"/>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pPr lvl="0"/>
            <a:endParaRPr sz="2400"/>
          </a:p>
        </p:txBody>
      </p:sp>
      <p:sp>
        <p:nvSpPr>
          <p:cNvPr id="26" name="object 4"/>
          <p:cNvSpPr/>
          <p:nvPr userDrawn="1"/>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sz="2400"/>
          </a:p>
        </p:txBody>
      </p:sp>
      <p:sp>
        <p:nvSpPr>
          <p:cNvPr id="27" name="object 5"/>
          <p:cNvSpPr/>
          <p:nvPr userDrawn="1"/>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8" name="object 6"/>
          <p:cNvSpPr/>
          <p:nvPr userDrawn="1"/>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9" name="object 7"/>
          <p:cNvSpPr/>
          <p:nvPr userDrawn="1"/>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0" name="object 22"/>
          <p:cNvSpPr/>
          <p:nvPr userDrawn="1"/>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userDrawn="1"/>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userDrawn="1"/>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userDrawn="1"/>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userDrawn="1"/>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5" name="object 28"/>
          <p:cNvSpPr/>
          <p:nvPr userDrawn="1"/>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userDrawn="1"/>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7" name="object 3"/>
          <p:cNvSpPr/>
          <p:nvPr userDrawn="1"/>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8" name="object 28"/>
          <p:cNvSpPr/>
          <p:nvPr userDrawn="1"/>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42" name="Picture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328289722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1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4250523" y="1615477"/>
            <a:ext cx="7447068" cy="633687"/>
          </a:xfrm>
          <a:prstGeom prst="rect">
            <a:avLst/>
          </a:prstGeom>
        </p:spPr>
        <p:txBody>
          <a:bodyPr anchor="t">
            <a:noAutofit/>
          </a:bodyPr>
          <a:lstStyle>
            <a:lvl1pPr>
              <a:defRPr sz="2667" b="0">
                <a:solidFill>
                  <a:schemeClr val="tx1"/>
                </a:solidFill>
              </a:defRPr>
            </a:lvl1pPr>
          </a:lstStyle>
          <a:p>
            <a:r>
              <a:rPr lang="en-US"/>
              <a:t>Title text</a:t>
            </a:r>
          </a:p>
        </p:txBody>
      </p:sp>
      <p:sp>
        <p:nvSpPr>
          <p:cNvPr id="19"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1" name="object 8"/>
          <p:cNvSpPr/>
          <p:nvPr userDrawn="1"/>
        </p:nvSpPr>
        <p:spPr>
          <a:xfrm>
            <a:off x="698510"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2"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3"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4" name="object 21"/>
          <p:cNvSpPr/>
          <p:nvPr userDrawn="1"/>
        </p:nvSpPr>
        <p:spPr>
          <a:xfrm>
            <a:off x="11354550"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25" name="object 3"/>
          <p:cNvSpPr/>
          <p:nvPr userDrawn="1"/>
        </p:nvSpPr>
        <p:spPr>
          <a:xfrm>
            <a:off x="425052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sz="2400"/>
          </a:p>
        </p:txBody>
      </p:sp>
      <p:sp>
        <p:nvSpPr>
          <p:cNvPr id="26" name="object 4"/>
          <p:cNvSpPr/>
          <p:nvPr userDrawn="1"/>
        </p:nvSpPr>
        <p:spPr>
          <a:xfrm>
            <a:off x="3540121"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pPr lvl="0"/>
            <a:endParaRPr sz="2400"/>
          </a:p>
        </p:txBody>
      </p:sp>
      <p:sp>
        <p:nvSpPr>
          <p:cNvPr id="27" name="object 5"/>
          <p:cNvSpPr/>
          <p:nvPr userDrawn="1"/>
        </p:nvSpPr>
        <p:spPr>
          <a:xfrm>
            <a:off x="2829718"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8" name="object 6"/>
          <p:cNvSpPr/>
          <p:nvPr userDrawn="1"/>
        </p:nvSpPr>
        <p:spPr>
          <a:xfrm>
            <a:off x="211931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29" name="object 7"/>
          <p:cNvSpPr/>
          <p:nvPr userDrawn="1"/>
        </p:nvSpPr>
        <p:spPr>
          <a:xfrm>
            <a:off x="140891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0" name="object 22"/>
          <p:cNvSpPr/>
          <p:nvPr userDrawn="1"/>
        </p:nvSpPr>
        <p:spPr>
          <a:xfrm>
            <a:off x="1064414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1" name="object 23"/>
          <p:cNvSpPr/>
          <p:nvPr userDrawn="1"/>
        </p:nvSpPr>
        <p:spPr>
          <a:xfrm>
            <a:off x="9933745"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2" name="object 24"/>
          <p:cNvSpPr/>
          <p:nvPr userDrawn="1"/>
        </p:nvSpPr>
        <p:spPr>
          <a:xfrm>
            <a:off x="922334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sz="2400"/>
          </a:p>
        </p:txBody>
      </p:sp>
      <p:sp>
        <p:nvSpPr>
          <p:cNvPr id="33" name="object 25"/>
          <p:cNvSpPr/>
          <p:nvPr userDrawn="1"/>
        </p:nvSpPr>
        <p:spPr>
          <a:xfrm>
            <a:off x="851293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4" name="object 26"/>
          <p:cNvSpPr/>
          <p:nvPr userDrawn="1"/>
        </p:nvSpPr>
        <p:spPr>
          <a:xfrm>
            <a:off x="7802537"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5" name="object 28"/>
          <p:cNvSpPr/>
          <p:nvPr userDrawn="1"/>
        </p:nvSpPr>
        <p:spPr>
          <a:xfrm>
            <a:off x="496092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6" name="object 28"/>
          <p:cNvSpPr/>
          <p:nvPr userDrawn="1"/>
        </p:nvSpPr>
        <p:spPr>
          <a:xfrm>
            <a:off x="7092134"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7" name="object 3"/>
          <p:cNvSpPr/>
          <p:nvPr userDrawn="1"/>
        </p:nvSpPr>
        <p:spPr>
          <a:xfrm>
            <a:off x="567132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sp>
        <p:nvSpPr>
          <p:cNvPr id="38" name="object 28"/>
          <p:cNvSpPr/>
          <p:nvPr userDrawn="1"/>
        </p:nvSpPr>
        <p:spPr>
          <a:xfrm>
            <a:off x="6381731"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sz="2400"/>
          </a:p>
        </p:txBody>
      </p:sp>
      <p:pic>
        <p:nvPicPr>
          <p:cNvPr id="42" name="Picture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85435119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Custom Layout">
    <p:spTree>
      <p:nvGrpSpPr>
        <p:cNvPr id="1" name=""/>
        <p:cNvGrpSpPr/>
        <p:nvPr/>
      </p:nvGrpSpPr>
      <p:grpSpPr>
        <a:xfrm>
          <a:off x="0" y="0"/>
          <a:ext cx="0" cy="0"/>
          <a:chOff x="0" y="0"/>
          <a:chExt cx="0" cy="0"/>
        </a:xfrm>
      </p:grpSpPr>
      <p:grpSp>
        <p:nvGrpSpPr>
          <p:cNvPr id="2" name="Group 1"/>
          <p:cNvGrpSpPr/>
          <p:nvPr/>
        </p:nvGrpSpPr>
        <p:grpSpPr>
          <a:xfrm>
            <a:off x="0" y="0"/>
            <a:ext cx="12192000" cy="6858000"/>
            <a:chOff x="0" y="0"/>
            <a:chExt cx="9144000" cy="514350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E4D0DC"/>
            </a:solidFill>
            <a:ln>
              <a:noFill/>
            </a:ln>
          </p:spPr>
        </p:pic>
        <p:pic>
          <p:nvPicPr>
            <p:cNvPr id="6" name="Picture 5"/>
            <p:cNvPicPr>
              <a:picLocks noChangeAspect="1"/>
            </p:cNvPicPr>
            <p:nvPr userDrawn="1"/>
          </p:nvPicPr>
          <p:blipFill>
            <a:blip r:embed="rId3"/>
            <a:stretch>
              <a:fillRect/>
            </a:stretch>
          </p:blipFill>
          <p:spPr>
            <a:xfrm>
              <a:off x="8034834" y="4511610"/>
              <a:ext cx="909665" cy="465265"/>
            </a:xfrm>
            <a:prstGeom prst="rect">
              <a:avLst/>
            </a:prstGeom>
          </p:spPr>
        </p:pic>
        <p:pic>
          <p:nvPicPr>
            <p:cNvPr id="11" name="Picture 10"/>
            <p:cNvPicPr>
              <a:picLocks noChangeAspect="1"/>
            </p:cNvPicPr>
            <p:nvPr/>
          </p:nvPicPr>
          <p:blipFill>
            <a:blip r:embed="rId4"/>
            <a:stretch>
              <a:fillRect/>
            </a:stretch>
          </p:blipFill>
          <p:spPr>
            <a:xfrm>
              <a:off x="6686033" y="3154589"/>
              <a:ext cx="164590" cy="167560"/>
            </a:xfrm>
            <a:prstGeom prst="rect">
              <a:avLst/>
            </a:prstGeom>
          </p:spPr>
        </p:pic>
        <p:pic>
          <p:nvPicPr>
            <p:cNvPr id="13" name="Picture 12"/>
            <p:cNvPicPr>
              <a:picLocks noChangeAspect="1"/>
            </p:cNvPicPr>
            <p:nvPr userDrawn="1"/>
          </p:nvPicPr>
          <p:blipFill>
            <a:blip r:embed="rId5"/>
            <a:stretch>
              <a:fillRect/>
            </a:stretch>
          </p:blipFill>
          <p:spPr>
            <a:xfrm>
              <a:off x="5362719" y="1255707"/>
              <a:ext cx="191942" cy="181530"/>
            </a:xfrm>
            <a:prstGeom prst="rect">
              <a:avLst/>
            </a:prstGeom>
          </p:spPr>
        </p:pic>
        <p:pic>
          <p:nvPicPr>
            <p:cNvPr id="14" name="Picture 13"/>
            <p:cNvPicPr>
              <a:picLocks noChangeAspect="1"/>
            </p:cNvPicPr>
            <p:nvPr userDrawn="1"/>
          </p:nvPicPr>
          <p:blipFill>
            <a:blip r:embed="rId6"/>
            <a:stretch>
              <a:fillRect/>
            </a:stretch>
          </p:blipFill>
          <p:spPr>
            <a:xfrm>
              <a:off x="5343599" y="3745203"/>
              <a:ext cx="230181" cy="182383"/>
            </a:xfrm>
            <a:prstGeom prst="rect">
              <a:avLst/>
            </a:prstGeom>
          </p:spPr>
        </p:pic>
      </p:grpSp>
      <p:sp>
        <p:nvSpPr>
          <p:cNvPr id="40" name="Shape 40"/>
          <p:cNvSpPr>
            <a:spLocks noGrp="1"/>
          </p:cNvSpPr>
          <p:nvPr>
            <p:ph type="title"/>
          </p:nvPr>
        </p:nvSpPr>
        <p:spPr>
          <a:xfrm>
            <a:off x="331947" y="321334"/>
            <a:ext cx="6688500" cy="1273004"/>
          </a:xfrm>
          <a:prstGeom prst="rect">
            <a:avLst/>
          </a:prstGeom>
        </p:spPr>
        <p:txBody>
          <a:bodyPr anchor="t">
            <a:noAutofit/>
          </a:bodyPr>
          <a:lstStyle>
            <a:lvl1pPr>
              <a:defRPr kumimoji="0" sz="2933" normalizeH="0"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sym typeface="Calibri"/>
              </a:defRPr>
            </a:lvl1pPr>
          </a:lstStyle>
          <a:p>
            <a:pPr lvl="0" fontAlgn="auto" hangingPunct="1">
              <a:lnSpc>
                <a:spcPts val="3200"/>
              </a:lnSpc>
            </a:pPr>
            <a:r>
              <a:rPr lang="en-US"/>
              <a:t>Click to edit Master title style</a:t>
            </a:r>
            <a:endParaRPr/>
          </a:p>
        </p:txBody>
      </p:sp>
      <p:sp>
        <p:nvSpPr>
          <p:cNvPr id="15" name="Shape 42"/>
          <p:cNvSpPr>
            <a:spLocks noGrp="1"/>
          </p:cNvSpPr>
          <p:nvPr>
            <p:ph type="sldNum" sz="quarter" idx="2"/>
          </p:nvPr>
        </p:nvSpPr>
        <p:spPr>
          <a:xfrm>
            <a:off x="308518" y="6340177"/>
            <a:ext cx="624383" cy="372535"/>
          </a:xfrm>
          <a:prstGeom prst="rect">
            <a:avLst/>
          </a:prstGeom>
        </p:spPr>
        <p:txBody>
          <a:bodyPr/>
          <a:lstStyle>
            <a:lvl1pPr algn="l">
              <a:defRPr sz="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547AFBBE-4013-452C-9B11-50790308941A}" type="slidenum">
              <a:rPr lang="en-US" smtClean="0"/>
              <a:pPr/>
              <a:t>‹#›</a:t>
            </a:fld>
            <a:endParaRPr lang="en-US"/>
          </a:p>
        </p:txBody>
      </p:sp>
    </p:spTree>
    <p:extLst>
      <p:ext uri="{BB962C8B-B14F-4D97-AF65-F5344CB8AC3E}">
        <p14:creationId xmlns:p14="http://schemas.microsoft.com/office/powerpoint/2010/main" val="643274743"/>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5939076"/>
      </p:ext>
    </p:extLst>
  </p:cSld>
  <p:clrMap bg1="lt1" tx1="dk1" bg2="lt2" tx2="dk2" accent1="accent1" accent2="accent2" accent3="accent3" accent4="accent4" accent5="accent5" accent6="accent6" hlink="hlink" folHlink="folHlink"/>
  <p:sldLayoutIdLst>
    <p:sldLayoutId id="2147483667" r:id="rId1"/>
    <p:sldLayoutId id="2147483742" r:id="rId2"/>
    <p:sldLayoutId id="2147483743" r:id="rId3"/>
    <p:sldLayoutId id="2147483744" r:id="rId4"/>
    <p:sldLayoutId id="2147483745" r:id="rId5"/>
    <p:sldLayoutId id="2147483746" r:id="rId6"/>
    <p:sldLayoutId id="2147483747" r:id="rId7"/>
    <p:sldLayoutId id="2147483748" r:id="rId8"/>
    <p:sldLayoutId id="2147483668" r:id="rId9"/>
    <p:sldLayoutId id="2147483669" r:id="rId10"/>
    <p:sldLayoutId id="2147483670" r:id="rId11"/>
    <p:sldLayoutId id="2147483671" r:id="rId12"/>
    <p:sldLayoutId id="2147483672"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760" r:id="rId24"/>
    <p:sldLayoutId id="2147483684" r:id="rId25"/>
    <p:sldLayoutId id="2147483685" r:id="rId26"/>
    <p:sldLayoutId id="2147483686" r:id="rId27"/>
    <p:sldLayoutId id="2147483693" r:id="rId28"/>
    <p:sldLayoutId id="2147483751" r:id="rId29"/>
    <p:sldLayoutId id="2147483754" r:id="rId30"/>
    <p:sldLayoutId id="2147483755" r:id="rId31"/>
    <p:sldLayoutId id="2147483756" r:id="rId32"/>
    <p:sldLayoutId id="2147483758" r:id="rId33"/>
    <p:sldLayoutId id="2147483784" r:id="rId34"/>
    <p:sldLayoutId id="2147483789" r:id="rId35"/>
    <p:sldLayoutId id="2147483790" r:id="rId36"/>
    <p:sldLayoutId id="2147483791" r:id="rId37"/>
    <p:sldLayoutId id="2147483792" r:id="rId38"/>
    <p:sldLayoutId id="2147483793" r:id="rId39"/>
    <p:sldLayoutId id="2147483794" r:id="rId40"/>
    <p:sldLayoutId id="2147483795" r:id="rId41"/>
    <p:sldLayoutId id="2147483796" r:id="rId42"/>
    <p:sldLayoutId id="2147483797" r:id="rId43"/>
    <p:sldLayoutId id="2147483798" r:id="rId44"/>
    <p:sldLayoutId id="2147483799" r:id="rId45"/>
    <p:sldLayoutId id="2147483800" r:id="rId46"/>
    <p:sldLayoutId id="2147483802" r:id="rId47"/>
    <p:sldLayoutId id="2147483805" r:id="rId48"/>
  </p:sldLayoutIdLst>
  <p:transition spd="med"/>
  <p:hf hdr="0" ftr="0" dt="0"/>
  <p:txStyles>
    <p:titleStyle>
      <a:lvl1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1pPr>
      <a:lvl2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2pPr>
      <a:lvl3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3pPr>
      <a:lvl4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4pPr>
      <a:lvl5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5pPr>
      <a:lvl6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6pPr>
      <a:lvl7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7pPr>
      <a:lvl8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8pPr>
      <a:lvl9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9pPr>
    </p:titleStyle>
    <p:bodyStyle>
      <a:lvl1pPr marL="457189" marR="0" indent="-457189"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1pPr>
      <a:lvl2pPr marL="1045002" marR="0" indent="-435417"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2pPr>
      <a:lvl3pPr marL="1625559" marR="0" indent="-406390"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3pPr>
      <a:lvl4pPr marL="2316422" marR="0" indent="-487668"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4pPr>
      <a:lvl5pPr marL="2926007" marR="0" indent="-487668"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5pPr>
      <a:lvl6pPr marL="3535592" marR="0" indent="-487668"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6pPr>
      <a:lvl7pPr marL="4145176" marR="0" indent="-487668"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7pPr>
      <a:lvl8pPr marL="4754760" marR="0" indent="-487666"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8pPr>
      <a:lvl9pPr marL="5364345" marR="0" indent="-487666" algn="l" defTabSz="609585" rtl="0" eaLnBrk="1" latinLnBrk="0" hangingPunct="1">
        <a:lnSpc>
          <a:spcPct val="100000"/>
        </a:lnSpc>
        <a:spcBef>
          <a:spcPts val="933"/>
        </a:spcBef>
        <a:spcAft>
          <a:spcPts val="0"/>
        </a:spcAft>
        <a:buClrTx/>
        <a:buSzPct val="100000"/>
        <a:buFont typeface="Arial"/>
        <a:buChar char="•"/>
        <a:tabLst/>
        <a:defRPr sz="4267" b="0" i="0" u="none" strike="noStrike" cap="none" spc="0" baseline="0">
          <a:ln>
            <a:noFill/>
          </a:ln>
          <a:solidFill>
            <a:srgbClr val="000000"/>
          </a:solidFill>
          <a:uFillTx/>
          <a:latin typeface="+mn-lt"/>
          <a:ea typeface="+mn-ea"/>
          <a:cs typeface="+mn-cs"/>
          <a:sym typeface="Calibri"/>
        </a:defRPr>
      </a:lvl9pPr>
    </p:bodyStyle>
    <p:otherStyle>
      <a:lvl1pPr marL="0" marR="0" indent="0"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1pPr>
      <a:lvl2pPr marL="0" marR="0" indent="609585"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2pPr>
      <a:lvl3pPr marL="0" marR="0" indent="1219170"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3pPr>
      <a:lvl4pPr marL="0" marR="0" indent="1828754"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4pPr>
      <a:lvl5pPr marL="0" marR="0" indent="2438339"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5pPr>
      <a:lvl6pPr marL="0" marR="0" indent="3047924"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6pPr>
      <a:lvl7pPr marL="0" marR="0" indent="3657509"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7pPr>
      <a:lvl8pPr marL="0" marR="0" indent="4267093"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8pPr>
      <a:lvl9pPr marL="0" marR="0" indent="4876678" algn="r" defTabSz="609585" rtl="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39708" y="4223202"/>
            <a:ext cx="10196470" cy="14465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4400" b="1" dirty="0">
                <a:solidFill>
                  <a:srgbClr val="002060"/>
                </a:solidFill>
              </a:rPr>
              <a:t>Brunswick Repository Structure for Delcity, MercNet and Land n Sea</a:t>
            </a:r>
          </a:p>
        </p:txBody>
      </p:sp>
    </p:spTree>
    <p:extLst>
      <p:ext uri="{BB962C8B-B14F-4D97-AF65-F5344CB8AC3E}">
        <p14:creationId xmlns:p14="http://schemas.microsoft.com/office/powerpoint/2010/main" val="2742617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1">
            <a:extLst>
              <a:ext uri="{FF2B5EF4-FFF2-40B4-BE49-F238E27FC236}">
                <a16:creationId xmlns:a16="http://schemas.microsoft.com/office/drawing/2014/main" id="{9F53B35B-C76E-4066-96B0-5B3F8D54DC3D}"/>
              </a:ext>
            </a:extLst>
          </p:cNvPr>
          <p:cNvSpPr txBox="1">
            <a:spLocks/>
          </p:cNvSpPr>
          <p:nvPr/>
        </p:nvSpPr>
        <p:spPr>
          <a:xfrm>
            <a:off x="580420" y="183875"/>
            <a:ext cx="11022079" cy="568292"/>
          </a:xfrm>
          <a:prstGeom prst="rect">
            <a:avLst/>
          </a:prstGeom>
          <a:solidFill>
            <a:schemeClr val="accent1"/>
          </a:solidFill>
        </p:spPr>
        <p:txBody>
          <a:bodyPr anchor="t">
            <a:noAutofit/>
          </a:bodyPr>
          <a:lstStyle>
            <a:lvl1pPr marL="0" marR="0" indent="0" algn="l" defTabSz="609585"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Tahoma" panose="020B0604030504040204" pitchFamily="34" charset="0"/>
                <a:cs typeface="Tahoma" panose="020B0604030504040204" pitchFamily="34" charset="0"/>
                <a:sym typeface="Arial"/>
              </a:defRPr>
            </a:lvl1pPr>
            <a:lvl2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2pPr>
            <a:lvl3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3pPr>
            <a:lvl4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4pPr>
            <a:lvl5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5pPr>
            <a:lvl6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6pPr>
            <a:lvl7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7pPr>
            <a:lvl8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8pPr>
            <a:lvl9pPr marL="0" marR="0" indent="0" algn="l" defTabSz="609585" rtl="0" eaLnBrk="1" latinLnBrk="0" hangingPunct="1">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9pPr>
          </a:lstStyle>
          <a:p>
            <a:r>
              <a:rPr lang="en-US" sz="2800" dirty="0">
                <a:solidFill>
                  <a:schemeClr val="bg1"/>
                </a:solidFill>
              </a:rPr>
              <a:t>Repositories Approach</a:t>
            </a:r>
            <a:endParaRPr lang="en-US" sz="2667" kern="1200" dirty="0">
              <a:solidFill>
                <a:schemeClr val="bg1"/>
              </a:solidFill>
              <a:latin typeface="Bahnschrift" panose="020B0502040204020203" pitchFamily="34" charset="0"/>
              <a:ea typeface="+mj-ea"/>
              <a:cs typeface="+mj-cs"/>
            </a:endParaRPr>
          </a:p>
        </p:txBody>
      </p:sp>
      <p:sp>
        <p:nvSpPr>
          <p:cNvPr id="2" name="TextBox 1">
            <a:extLst>
              <a:ext uri="{FF2B5EF4-FFF2-40B4-BE49-F238E27FC236}">
                <a16:creationId xmlns:a16="http://schemas.microsoft.com/office/drawing/2014/main" id="{D6C2DB97-B616-47A5-956B-5EC267BB6824}"/>
              </a:ext>
            </a:extLst>
          </p:cNvPr>
          <p:cNvSpPr txBox="1"/>
          <p:nvPr/>
        </p:nvSpPr>
        <p:spPr>
          <a:xfrm>
            <a:off x="619316" y="1242305"/>
            <a:ext cx="5843861" cy="59093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solidFill>
                  <a:schemeClr val="accent1">
                    <a:lumMod val="50000"/>
                  </a:schemeClr>
                </a:solidFill>
              </a:rPr>
              <a:t>We would like to propose </a:t>
            </a:r>
            <a:r>
              <a:rPr lang="en-IN" sz="2000" dirty="0">
                <a:solidFill>
                  <a:schemeClr val="accent1">
                    <a:lumMod val="50000"/>
                  </a:schemeClr>
                </a:solidFill>
              </a:rPr>
              <a:t>to have own repository for each brand </a:t>
            </a:r>
            <a:r>
              <a:rPr lang="en-US" sz="2000" dirty="0">
                <a:solidFill>
                  <a:schemeClr val="accent1">
                    <a:lumMod val="50000"/>
                  </a:schemeClr>
                </a:solidFill>
              </a:rPr>
              <a:t>and common code/components are planned to be maintained in a separate foundation framework repository</a:t>
            </a:r>
          </a:p>
          <a:p>
            <a:endParaRPr lang="en-IN" sz="2000" dirty="0">
              <a:solidFill>
                <a:schemeClr val="accent1">
                  <a:lumMod val="50000"/>
                </a:schemeClr>
              </a:solidFill>
            </a:endParaRPr>
          </a:p>
          <a:p>
            <a:pPr marL="285750" indent="-285750">
              <a:buFont typeface="Wingdings" panose="05000000000000000000" pitchFamily="2" charset="2"/>
              <a:buChar char="ü"/>
            </a:pPr>
            <a:r>
              <a:rPr lang="en-IN" sz="2000" dirty="0">
                <a:solidFill>
                  <a:schemeClr val="accent1">
                    <a:lumMod val="50000"/>
                  </a:schemeClr>
                </a:solidFill>
              </a:rPr>
              <a:t>Site specific components/code would be maintained in respective brand repository</a:t>
            </a:r>
            <a:endParaRPr lang="en-US" sz="2000" dirty="0">
              <a:solidFill>
                <a:schemeClr val="accent1">
                  <a:lumMod val="50000"/>
                </a:schemeClr>
              </a:solidFill>
            </a:endParaRPr>
          </a:p>
          <a:p>
            <a:pPr marL="285750" indent="-285750">
              <a:buFont typeface="Wingdings" panose="05000000000000000000" pitchFamily="2" charset="2"/>
              <a:buChar char="ü"/>
            </a:pPr>
            <a:r>
              <a:rPr lang="en-IN" sz="2000" dirty="0">
                <a:solidFill>
                  <a:schemeClr val="accent1">
                    <a:lumMod val="50000"/>
                  </a:schemeClr>
                </a:solidFill>
              </a:rPr>
              <a:t>Common reusable components would be part of Brunswick E-Commerce Foundation Framework repository</a:t>
            </a:r>
            <a:endParaRPr lang="en-US" sz="2000" dirty="0">
              <a:solidFill>
                <a:schemeClr val="accent1">
                  <a:lumMod val="50000"/>
                </a:schemeClr>
              </a:solidFill>
            </a:endParaRPr>
          </a:p>
          <a:p>
            <a:pPr marL="285750" indent="-285750">
              <a:buFont typeface="Wingdings" panose="05000000000000000000" pitchFamily="2" charset="2"/>
              <a:buChar char="ü"/>
            </a:pPr>
            <a:r>
              <a:rPr lang="en-US" sz="2000" dirty="0">
                <a:solidFill>
                  <a:schemeClr val="accent1">
                    <a:lumMod val="50000"/>
                  </a:schemeClr>
                </a:solidFill>
                <a:latin typeface="Source Serif Pro"/>
              </a:rPr>
              <a:t>Each brand Dev Team can be independently working on their brand code and check out/Check-in</a:t>
            </a:r>
            <a:endParaRPr kumimoji="0" lang="en-US" sz="2000" b="0" i="0" u="none" strike="noStrike" cap="none" spc="0" normalizeH="0" baseline="0" dirty="0">
              <a:ln>
                <a:noFill/>
              </a:ln>
              <a:solidFill>
                <a:schemeClr val="accent1">
                  <a:lumMod val="50000"/>
                </a:schemeClr>
              </a:solidFill>
              <a:effectLst/>
              <a:uFillTx/>
              <a:sym typeface="Calibri"/>
            </a:endParaRPr>
          </a:p>
          <a:p>
            <a:pPr marL="285750" indent="-285750">
              <a:buFont typeface="Wingdings" panose="05000000000000000000" pitchFamily="2" charset="2"/>
              <a:buChar char="ü"/>
            </a:pPr>
            <a:r>
              <a:rPr lang="en-US" sz="2000" dirty="0">
                <a:solidFill>
                  <a:schemeClr val="accent1">
                    <a:lumMod val="50000"/>
                  </a:schemeClr>
                </a:solidFill>
                <a:latin typeface="Source Serif Pro"/>
              </a:rPr>
              <a:t>The </a:t>
            </a:r>
            <a:r>
              <a:rPr lang="en-IN" sz="2000" dirty="0">
                <a:solidFill>
                  <a:schemeClr val="accent1">
                    <a:lumMod val="50000"/>
                  </a:schemeClr>
                </a:solidFill>
              </a:rPr>
              <a:t>Foundation Framework repository </a:t>
            </a:r>
            <a:r>
              <a:rPr lang="en-US" sz="2000" dirty="0">
                <a:solidFill>
                  <a:schemeClr val="accent1">
                    <a:lumMod val="50000"/>
                  </a:schemeClr>
                </a:solidFill>
                <a:latin typeface="Source Serif Pro"/>
              </a:rPr>
              <a:t>can be included as dependency in brand specific repository</a:t>
            </a:r>
          </a:p>
          <a:p>
            <a:pPr marL="285750" indent="-285750">
              <a:buFont typeface="Wingdings" panose="05000000000000000000" pitchFamily="2" charset="2"/>
              <a:buChar char="ü"/>
            </a:pPr>
            <a:r>
              <a:rPr lang="en-US" sz="2000" dirty="0">
                <a:solidFill>
                  <a:schemeClr val="accent1">
                    <a:lumMod val="50000"/>
                  </a:schemeClr>
                </a:solidFill>
                <a:latin typeface="Source Serif Pro"/>
              </a:rPr>
              <a:t>In future, new brand website can create their own repository and use reusable components from Foundation Framework repository.</a:t>
            </a:r>
          </a:p>
          <a:p>
            <a:pPr marL="285750" indent="-285750">
              <a:buFont typeface="Wingdings" panose="05000000000000000000" pitchFamily="2" charset="2"/>
              <a:buChar char="ü"/>
            </a:pPr>
            <a:endParaRPr lang="en-US" sz="2000" dirty="0">
              <a:solidFill>
                <a:schemeClr val="accent1">
                  <a:lumMod val="50000"/>
                </a:schemeClr>
              </a:solidFill>
              <a:latin typeface="Source Serif Pro"/>
            </a:endParaRP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13" name="Rectangle 12">
            <a:extLst>
              <a:ext uri="{FF2B5EF4-FFF2-40B4-BE49-F238E27FC236}">
                <a16:creationId xmlns:a16="http://schemas.microsoft.com/office/drawing/2014/main" id="{71ABD646-60AD-4734-BB62-517562360A59}"/>
              </a:ext>
            </a:extLst>
          </p:cNvPr>
          <p:cNvSpPr/>
          <p:nvPr/>
        </p:nvSpPr>
        <p:spPr>
          <a:xfrm>
            <a:off x="9063269" y="2373244"/>
            <a:ext cx="1049611" cy="833884"/>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Brand 1</a:t>
            </a:r>
          </a:p>
          <a:p>
            <a:pPr marL="0" marR="0" indent="0" algn="ctr" defTabSz="457200" rtl="0" fontAlgn="auto" latinLnBrk="0" hangingPunct="0">
              <a:lnSpc>
                <a:spcPct val="100000"/>
              </a:lnSpc>
              <a:spcBef>
                <a:spcPts val="0"/>
              </a:spcBef>
              <a:spcAft>
                <a:spcPts val="0"/>
              </a:spcAft>
              <a:buClrTx/>
              <a:buSzTx/>
              <a:buFontTx/>
              <a:buNone/>
              <a:tabLst/>
            </a:pPr>
            <a:r>
              <a:rPr lang="en-US" dirty="0">
                <a:solidFill>
                  <a:schemeClr val="bg1"/>
                </a:solidFill>
              </a:rPr>
              <a:t>(</a:t>
            </a:r>
            <a:r>
              <a:rPr lang="en-US" dirty="0" err="1">
                <a:solidFill>
                  <a:schemeClr val="bg1"/>
                </a:solidFill>
              </a:rPr>
              <a:t>DelCity</a:t>
            </a:r>
            <a:r>
              <a:rPr lang="en-US" dirty="0">
                <a:solidFill>
                  <a:schemeClr val="bg1"/>
                </a:solidFill>
              </a:rPr>
              <a:t>)</a:t>
            </a:r>
            <a:endParaRPr kumimoji="0" lang="en-US" sz="1800" b="0" i="0" u="none" strike="noStrike" cap="none" spc="0" normalizeH="0" baseline="0" dirty="0">
              <a:ln>
                <a:noFill/>
              </a:ln>
              <a:solidFill>
                <a:schemeClr val="bg1"/>
              </a:solidFill>
              <a:effectLst/>
              <a:uFillTx/>
              <a:latin typeface="+mn-lt"/>
              <a:ea typeface="+mn-ea"/>
              <a:cs typeface="+mn-cs"/>
              <a:sym typeface="Calibri"/>
            </a:endParaRPr>
          </a:p>
        </p:txBody>
      </p:sp>
      <p:sp>
        <p:nvSpPr>
          <p:cNvPr id="14" name="Rectangle 13">
            <a:extLst>
              <a:ext uri="{FF2B5EF4-FFF2-40B4-BE49-F238E27FC236}">
                <a16:creationId xmlns:a16="http://schemas.microsoft.com/office/drawing/2014/main" id="{2D359A5C-0662-4426-BA9B-2E87DF7BEA02}"/>
              </a:ext>
            </a:extLst>
          </p:cNvPr>
          <p:cNvSpPr/>
          <p:nvPr/>
        </p:nvSpPr>
        <p:spPr>
          <a:xfrm>
            <a:off x="10178892" y="4457643"/>
            <a:ext cx="1471135" cy="833885"/>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endParaRPr lang="en-US" dirty="0">
              <a:solidFill>
                <a:schemeClr val="bg1"/>
              </a:solidFill>
            </a:endParaRPr>
          </a:p>
          <a:p>
            <a:r>
              <a:rPr lang="en-US" dirty="0">
                <a:solidFill>
                  <a:schemeClr val="bg1"/>
                </a:solidFill>
              </a:rPr>
              <a:t>     Brand 3</a:t>
            </a:r>
          </a:p>
          <a:p>
            <a:r>
              <a:rPr lang="en-US" dirty="0">
                <a:solidFill>
                  <a:schemeClr val="bg1"/>
                </a:solidFill>
              </a:rPr>
              <a:t> (Land ‘N’ Sea)</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 name="Rectangle 14">
            <a:extLst>
              <a:ext uri="{FF2B5EF4-FFF2-40B4-BE49-F238E27FC236}">
                <a16:creationId xmlns:a16="http://schemas.microsoft.com/office/drawing/2014/main" id="{7F0BC056-9401-46C5-92E5-EEB4B443E9D9}"/>
              </a:ext>
            </a:extLst>
          </p:cNvPr>
          <p:cNvSpPr/>
          <p:nvPr/>
        </p:nvSpPr>
        <p:spPr>
          <a:xfrm>
            <a:off x="9489371" y="3341686"/>
            <a:ext cx="1284876" cy="833884"/>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r>
              <a:rPr lang="en-US" dirty="0">
                <a:solidFill>
                  <a:schemeClr val="bg1"/>
                </a:solidFill>
              </a:rPr>
              <a:t>	</a:t>
            </a:r>
          </a:p>
          <a:p>
            <a:r>
              <a:rPr lang="en-US" dirty="0">
                <a:solidFill>
                  <a:schemeClr val="bg1"/>
                </a:solidFill>
              </a:rPr>
              <a:t>    Brand 2</a:t>
            </a:r>
            <a:br>
              <a:rPr lang="en-US" dirty="0">
                <a:solidFill>
                  <a:schemeClr val="bg1"/>
                </a:solidFill>
              </a:rPr>
            </a:br>
            <a:r>
              <a:rPr lang="en-US" dirty="0">
                <a:solidFill>
                  <a:schemeClr val="bg1"/>
                </a:solidFill>
              </a:rPr>
              <a:t>  (MercNet)</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6" name="Rectangle 15">
            <a:extLst>
              <a:ext uri="{FF2B5EF4-FFF2-40B4-BE49-F238E27FC236}">
                <a16:creationId xmlns:a16="http://schemas.microsoft.com/office/drawing/2014/main" id="{C94E5BA9-0E57-4A78-86A6-45066A70BEB8}"/>
              </a:ext>
            </a:extLst>
          </p:cNvPr>
          <p:cNvSpPr/>
          <p:nvPr/>
        </p:nvSpPr>
        <p:spPr>
          <a:xfrm>
            <a:off x="7661443" y="1010238"/>
            <a:ext cx="3386572" cy="946375"/>
          </a:xfrm>
          <a:prstGeom prst="rect">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en-IN" dirty="0">
                <a:solidFill>
                  <a:schemeClr val="bg1"/>
                </a:solidFill>
              </a:rPr>
              <a:t>Master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4" name="Straight Arrow Connector 3">
            <a:extLst>
              <a:ext uri="{FF2B5EF4-FFF2-40B4-BE49-F238E27FC236}">
                <a16:creationId xmlns:a16="http://schemas.microsoft.com/office/drawing/2014/main" id="{20DA8299-241F-445F-AC6F-454FE3F7FCCF}"/>
              </a:ext>
            </a:extLst>
          </p:cNvPr>
          <p:cNvCxnSpPr>
            <a:cxnSpLocks/>
            <a:endCxn id="13" idx="0"/>
          </p:cNvCxnSpPr>
          <p:nvPr/>
        </p:nvCxnSpPr>
        <p:spPr>
          <a:xfrm>
            <a:off x="9588074" y="1905673"/>
            <a:ext cx="1" cy="46757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85567E1C-8246-4C10-AF39-DA8130AF2B18}"/>
              </a:ext>
            </a:extLst>
          </p:cNvPr>
          <p:cNvCxnSpPr>
            <a:cxnSpLocks/>
          </p:cNvCxnSpPr>
          <p:nvPr/>
        </p:nvCxnSpPr>
        <p:spPr>
          <a:xfrm>
            <a:off x="10371029" y="1956613"/>
            <a:ext cx="0" cy="138507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68B4BD6C-6CCA-4783-A84A-29D542E7D0C8}"/>
              </a:ext>
            </a:extLst>
          </p:cNvPr>
          <p:cNvCxnSpPr>
            <a:cxnSpLocks/>
            <a:endCxn id="14" idx="0"/>
          </p:cNvCxnSpPr>
          <p:nvPr/>
        </p:nvCxnSpPr>
        <p:spPr>
          <a:xfrm>
            <a:off x="10914460" y="1956613"/>
            <a:ext cx="0" cy="250103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0F639FD9-1281-4521-B5B3-B0456BEC54B2}"/>
              </a:ext>
            </a:extLst>
          </p:cNvPr>
          <p:cNvCxnSpPr/>
          <p:nvPr/>
        </p:nvCxnSpPr>
        <p:spPr>
          <a:xfrm>
            <a:off x="6694526" y="1439056"/>
            <a:ext cx="0" cy="5036695"/>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70C85C13-B914-4023-BD0B-B6F48558539B}"/>
              </a:ext>
            </a:extLst>
          </p:cNvPr>
          <p:cNvSpPr/>
          <p:nvPr/>
        </p:nvSpPr>
        <p:spPr>
          <a:xfrm>
            <a:off x="7334026" y="2373244"/>
            <a:ext cx="1053145" cy="2918284"/>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lang="en-US" dirty="0" err="1">
                <a:solidFill>
                  <a:schemeClr val="bg1"/>
                </a:solidFill>
              </a:rPr>
              <a:t>Ecomm</a:t>
            </a:r>
            <a:endParaRPr kumimoji="0" lang="en-US" sz="1800" b="0" i="0" u="none" strike="noStrike" cap="none" spc="0" normalizeH="0" baseline="0" dirty="0">
              <a:ln>
                <a:noFill/>
              </a:ln>
              <a:solidFill>
                <a:schemeClr val="bg1"/>
              </a:solidFill>
              <a:effectLst/>
              <a:uFillTx/>
              <a:latin typeface="+mn-lt"/>
              <a:ea typeface="+mn-ea"/>
              <a:cs typeface="+mn-cs"/>
              <a:sym typeface="Calibri"/>
            </a:endParaRPr>
          </a:p>
        </p:txBody>
      </p:sp>
      <p:cxnSp>
        <p:nvCxnSpPr>
          <p:cNvPr id="17" name="Straight Arrow Connector 16">
            <a:extLst>
              <a:ext uri="{FF2B5EF4-FFF2-40B4-BE49-F238E27FC236}">
                <a16:creationId xmlns:a16="http://schemas.microsoft.com/office/drawing/2014/main" id="{B4F2510F-A905-4B8A-9495-59F6CE1CB634}"/>
              </a:ext>
            </a:extLst>
          </p:cNvPr>
          <p:cNvCxnSpPr>
            <a:cxnSpLocks/>
          </p:cNvCxnSpPr>
          <p:nvPr/>
        </p:nvCxnSpPr>
        <p:spPr>
          <a:xfrm>
            <a:off x="7860598" y="1956613"/>
            <a:ext cx="0" cy="41667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B2EA04CE-7577-4EE3-B9E7-B2063362C61D}"/>
              </a:ext>
            </a:extLst>
          </p:cNvPr>
          <p:cNvCxnSpPr>
            <a:cxnSpLocks/>
            <a:stCxn id="13" idx="1"/>
          </p:cNvCxnSpPr>
          <p:nvPr/>
        </p:nvCxnSpPr>
        <p:spPr>
          <a:xfrm flipH="1">
            <a:off x="8387171" y="2790186"/>
            <a:ext cx="676098" cy="0"/>
          </a:xfrm>
          <a:prstGeom prst="straightConnector1">
            <a:avLst/>
          </a:prstGeom>
          <a:noFill/>
          <a:ln w="25400" cap="flat">
            <a:solidFill>
              <a:schemeClr val="accent1"/>
            </a:solidFill>
            <a:prstDash val="sysDot"/>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1AFC80B2-FF9A-4890-A992-C46552B0C6A9}"/>
              </a:ext>
            </a:extLst>
          </p:cNvPr>
          <p:cNvCxnSpPr>
            <a:cxnSpLocks/>
            <a:endCxn id="12" idx="3"/>
          </p:cNvCxnSpPr>
          <p:nvPr/>
        </p:nvCxnSpPr>
        <p:spPr>
          <a:xfrm flipH="1">
            <a:off x="8387171" y="3832386"/>
            <a:ext cx="1102200" cy="0"/>
          </a:xfrm>
          <a:prstGeom prst="straightConnector1">
            <a:avLst/>
          </a:prstGeom>
          <a:noFill/>
          <a:ln w="25400" cap="flat">
            <a:solidFill>
              <a:schemeClr val="accent1"/>
            </a:solidFill>
            <a:prstDash val="sysDot"/>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11B1BC66-4568-42A4-B2B9-3C7EFC799709}"/>
              </a:ext>
            </a:extLst>
          </p:cNvPr>
          <p:cNvCxnSpPr>
            <a:cxnSpLocks/>
            <a:stCxn id="14" idx="1"/>
          </p:cNvCxnSpPr>
          <p:nvPr/>
        </p:nvCxnSpPr>
        <p:spPr>
          <a:xfrm flipH="1">
            <a:off x="8385916" y="4874586"/>
            <a:ext cx="1792976" cy="10660"/>
          </a:xfrm>
          <a:prstGeom prst="straightConnector1">
            <a:avLst/>
          </a:prstGeom>
          <a:noFill/>
          <a:ln w="25400" cap="flat">
            <a:solidFill>
              <a:schemeClr val="accent1"/>
            </a:solidFill>
            <a:prstDash val="sysDot"/>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47003824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947" y="215094"/>
            <a:ext cx="11630733" cy="596068"/>
          </a:xfrm>
          <a:solidFill>
            <a:schemeClr val="accent1"/>
          </a:solidFill>
        </p:spPr>
        <p:txBody>
          <a:bodyPr/>
          <a:lstStyle/>
          <a:p>
            <a:r>
              <a:rPr lang="en-US" sz="2800" dirty="0">
                <a:solidFill>
                  <a:schemeClr val="bg1"/>
                </a:solidFill>
              </a:rPr>
              <a:t>Code Structure</a:t>
            </a:r>
            <a:endParaRPr lang="en-US" sz="2667" kern="1200" dirty="0">
              <a:solidFill>
                <a:schemeClr val="bg1"/>
              </a:solidFill>
              <a:latin typeface="Bahnschrift" panose="020B0502040204020203" pitchFamily="34" charset="0"/>
              <a:ea typeface="+mj-ea"/>
              <a:cs typeface="+mj-cs"/>
            </a:endParaRPr>
          </a:p>
        </p:txBody>
      </p:sp>
      <p:sp>
        <p:nvSpPr>
          <p:cNvPr id="3" name="Slide Number Placeholder 2"/>
          <p:cNvSpPr>
            <a:spLocks noGrp="1"/>
          </p:cNvSpPr>
          <p:nvPr>
            <p:ph type="sldNum" sz="quarter" idx="2"/>
          </p:nvPr>
        </p:nvSpPr>
        <p:spPr/>
        <p:txBody>
          <a:bodyPr/>
          <a:lstStyle/>
          <a:p>
            <a:fld id="{547AFBBE-4013-452C-9B11-50790308941A}" type="slidenum">
              <a:rPr lang="en-US" smtClean="0"/>
              <a:pPr/>
              <a:t>3</a:t>
            </a:fld>
            <a:endParaRPr lang="en-US"/>
          </a:p>
        </p:txBody>
      </p:sp>
      <p:sp>
        <p:nvSpPr>
          <p:cNvPr id="5" name="TextBox 4">
            <a:extLst>
              <a:ext uri="{FF2B5EF4-FFF2-40B4-BE49-F238E27FC236}">
                <a16:creationId xmlns:a16="http://schemas.microsoft.com/office/drawing/2014/main" id="{EC7233FD-E554-4143-82DF-FB0ED7A85108}"/>
              </a:ext>
            </a:extLst>
          </p:cNvPr>
          <p:cNvSpPr txBox="1"/>
          <p:nvPr/>
        </p:nvSpPr>
        <p:spPr>
          <a:xfrm>
            <a:off x="4538038" y="1682844"/>
            <a:ext cx="7226869" cy="37856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b="1" dirty="0">
                <a:solidFill>
                  <a:schemeClr val="accent1">
                    <a:lumMod val="75000"/>
                  </a:schemeClr>
                </a:solidFill>
              </a:rPr>
              <a:t>all</a:t>
            </a:r>
            <a:r>
              <a:rPr lang="en-US" sz="2000" dirty="0">
                <a:solidFill>
                  <a:schemeClr val="accent1">
                    <a:lumMod val="75000"/>
                  </a:schemeClr>
                </a:solidFill>
              </a:rPr>
              <a:t> - combines all of the sub-modules and dependencies into a single package. this folder by design does not actually contain anything but a single pom.xml file</a:t>
            </a:r>
          </a:p>
          <a:p>
            <a:r>
              <a:rPr lang="en-US" sz="2000" b="1" dirty="0">
                <a:solidFill>
                  <a:schemeClr val="accent1">
                    <a:lumMod val="75000"/>
                  </a:schemeClr>
                </a:solidFill>
              </a:rPr>
              <a:t>Core </a:t>
            </a:r>
            <a:r>
              <a:rPr lang="en-US" sz="2000" dirty="0">
                <a:solidFill>
                  <a:schemeClr val="accent1">
                    <a:lumMod val="75000"/>
                  </a:schemeClr>
                </a:solidFill>
              </a:rPr>
              <a:t>-Java bundle containing all core functionality like Sling Models, OSGi services, and other component related Java code such as servlets or request filters.</a:t>
            </a:r>
          </a:p>
          <a:p>
            <a:r>
              <a:rPr lang="en-US" sz="2000" b="1" dirty="0">
                <a:solidFill>
                  <a:schemeClr val="accent1">
                    <a:lumMod val="75000"/>
                  </a:schemeClr>
                </a:solidFill>
              </a:rPr>
              <a:t>Ui.apps </a:t>
            </a:r>
            <a:r>
              <a:rPr lang="en-US" sz="2000" dirty="0">
                <a:solidFill>
                  <a:schemeClr val="accent1">
                    <a:lumMod val="75000"/>
                  </a:schemeClr>
                </a:solidFill>
              </a:rPr>
              <a:t>-Contains the /apps part of the project, including </a:t>
            </a:r>
            <a:r>
              <a:rPr lang="en-US" sz="2000" dirty="0">
                <a:solidFill>
                  <a:schemeClr val="accent1">
                    <a:lumMod val="75000"/>
                  </a:schemeClr>
                </a:solidFill>
                <a:latin typeface="Adobe Clean"/>
              </a:rPr>
              <a:t>JS &amp; CSS clientlibs ,htl components, and OSGi configs</a:t>
            </a:r>
            <a:endParaRPr lang="en-US" sz="2000" dirty="0">
              <a:solidFill>
                <a:schemeClr val="accent1">
                  <a:lumMod val="75000"/>
                </a:schemeClr>
              </a:solidFill>
            </a:endParaRPr>
          </a:p>
          <a:p>
            <a:r>
              <a:rPr lang="en-US" sz="2000" b="1" dirty="0">
                <a:solidFill>
                  <a:schemeClr val="accent1">
                    <a:lumMod val="75000"/>
                  </a:schemeClr>
                </a:solidFill>
              </a:rPr>
              <a:t>Ui-content </a:t>
            </a:r>
            <a:r>
              <a:rPr lang="en-US" sz="2000" dirty="0">
                <a:solidFill>
                  <a:schemeClr val="accent1">
                    <a:lumMod val="75000"/>
                  </a:schemeClr>
                </a:solidFill>
              </a:rPr>
              <a:t>- Contains structural content and configurations (/content, /conf) including templates </a:t>
            </a:r>
          </a:p>
          <a:p>
            <a:r>
              <a:rPr lang="en-US" sz="2000" b="1" dirty="0">
                <a:solidFill>
                  <a:schemeClr val="accent1">
                    <a:lumMod val="75000"/>
                  </a:schemeClr>
                </a:solidFill>
              </a:rPr>
              <a:t>Pom.xml</a:t>
            </a:r>
            <a:r>
              <a:rPr lang="en-US" sz="2000" dirty="0">
                <a:solidFill>
                  <a:schemeClr val="accent1">
                    <a:lumMod val="75000"/>
                  </a:schemeClr>
                </a:solidFill>
              </a:rPr>
              <a:t> -Considered the Parent Reactor POM. This file deploys the maven modules and manages dependency versions</a:t>
            </a:r>
            <a:r>
              <a:rPr lang="en-US" b="1" dirty="0"/>
              <a: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a:extLst>
              <a:ext uri="{FF2B5EF4-FFF2-40B4-BE49-F238E27FC236}">
                <a16:creationId xmlns:a16="http://schemas.microsoft.com/office/drawing/2014/main" id="{690D63E6-998E-469D-B8F8-7CC7341196A8}"/>
              </a:ext>
            </a:extLst>
          </p:cNvPr>
          <p:cNvSpPr/>
          <p:nvPr/>
        </p:nvSpPr>
        <p:spPr>
          <a:xfrm>
            <a:off x="427093" y="2548844"/>
            <a:ext cx="3627620" cy="2083632"/>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r>
              <a:rPr lang="en-US" dirty="0">
                <a:solidFill>
                  <a:schemeClr val="bg1"/>
                </a:solidFill>
              </a:rPr>
              <a:t>~/Brand-repo/</a:t>
            </a:r>
          </a:p>
          <a:p>
            <a:r>
              <a:rPr lang="en-US" dirty="0">
                <a:solidFill>
                  <a:schemeClr val="bg1"/>
                </a:solidFill>
              </a:rPr>
              <a:t>	| - - -all/</a:t>
            </a:r>
          </a:p>
          <a:p>
            <a:r>
              <a:rPr lang="en-US" dirty="0">
                <a:solidFill>
                  <a:schemeClr val="bg1"/>
                </a:solidFill>
              </a:rPr>
              <a:t>	| - - -core/</a:t>
            </a:r>
          </a:p>
          <a:p>
            <a:r>
              <a:rPr lang="en-US" dirty="0">
                <a:solidFill>
                  <a:schemeClr val="bg1"/>
                </a:solidFill>
              </a:rPr>
              <a:t>	| - - -ui.apps/</a:t>
            </a:r>
          </a:p>
          <a:p>
            <a:r>
              <a:rPr lang="en-US" dirty="0">
                <a:solidFill>
                  <a:schemeClr val="bg1"/>
                </a:solidFill>
              </a:rPr>
              <a:t>	| - - -ui.content/</a:t>
            </a:r>
          </a:p>
          <a:p>
            <a:r>
              <a:rPr lang="en-US" dirty="0">
                <a:solidFill>
                  <a:schemeClr val="bg1"/>
                </a:solidFill>
              </a:rPr>
              <a:t>	| - - -pom.xml/</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Rectangle 3">
            <a:extLst>
              <a:ext uri="{FF2B5EF4-FFF2-40B4-BE49-F238E27FC236}">
                <a16:creationId xmlns:a16="http://schemas.microsoft.com/office/drawing/2014/main" id="{1D265F8F-726D-4E7C-A921-2B00046E7735}"/>
              </a:ext>
            </a:extLst>
          </p:cNvPr>
          <p:cNvSpPr/>
          <p:nvPr/>
        </p:nvSpPr>
        <p:spPr>
          <a:xfrm>
            <a:off x="427093" y="1506665"/>
            <a:ext cx="3138396" cy="646331"/>
          </a:xfrm>
          <a:prstGeom prst="rect">
            <a:avLst/>
          </a:prstGeom>
        </p:spPr>
        <p:txBody>
          <a:bodyPr wrap="square">
            <a:spAutoFit/>
          </a:bodyPr>
          <a:lstStyle/>
          <a:p>
            <a:r>
              <a:rPr lang="en-US" b="1" dirty="0">
                <a:solidFill>
                  <a:schemeClr val="accent1">
                    <a:lumMod val="75000"/>
                  </a:schemeClr>
                </a:solidFill>
              </a:rPr>
              <a:t>Each repository will have following folder structure</a:t>
            </a:r>
          </a:p>
        </p:txBody>
      </p:sp>
      <p:cxnSp>
        <p:nvCxnSpPr>
          <p:cNvPr id="7" name="Straight Connector 6">
            <a:extLst>
              <a:ext uri="{FF2B5EF4-FFF2-40B4-BE49-F238E27FC236}">
                <a16:creationId xmlns:a16="http://schemas.microsoft.com/office/drawing/2014/main" id="{EB3446F5-F424-4D37-8661-D6DF0A7E72E1}"/>
              </a:ext>
            </a:extLst>
          </p:cNvPr>
          <p:cNvCxnSpPr/>
          <p:nvPr/>
        </p:nvCxnSpPr>
        <p:spPr>
          <a:xfrm>
            <a:off x="4317167" y="1154243"/>
            <a:ext cx="0" cy="5036695"/>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43853728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947" y="215094"/>
            <a:ext cx="11630733" cy="596068"/>
          </a:xfrm>
          <a:solidFill>
            <a:schemeClr val="accent1"/>
          </a:solidFill>
        </p:spPr>
        <p:txBody>
          <a:bodyPr/>
          <a:lstStyle/>
          <a:p>
            <a:r>
              <a:rPr lang="en-US" sz="2800" dirty="0">
                <a:solidFill>
                  <a:schemeClr val="bg1"/>
                </a:solidFill>
              </a:rPr>
              <a:t>Repository structure</a:t>
            </a:r>
            <a:endParaRPr lang="en-US" sz="2667" kern="1200" dirty="0">
              <a:solidFill>
                <a:schemeClr val="bg1"/>
              </a:solidFill>
              <a:latin typeface="Bahnschrift" panose="020B0502040204020203" pitchFamily="34" charset="0"/>
              <a:ea typeface="+mj-ea"/>
              <a:cs typeface="+mj-cs"/>
            </a:endParaRPr>
          </a:p>
        </p:txBody>
      </p:sp>
      <p:sp>
        <p:nvSpPr>
          <p:cNvPr id="3" name="Slide Number Placeholder 2"/>
          <p:cNvSpPr>
            <a:spLocks noGrp="1"/>
          </p:cNvSpPr>
          <p:nvPr>
            <p:ph type="sldNum" sz="quarter" idx="2"/>
          </p:nvPr>
        </p:nvSpPr>
        <p:spPr/>
        <p:txBody>
          <a:bodyPr/>
          <a:lstStyle/>
          <a:p>
            <a:fld id="{547AFBBE-4013-452C-9B11-50790308941A}" type="slidenum">
              <a:rPr lang="en-US" smtClean="0"/>
              <a:pPr/>
              <a:t>4</a:t>
            </a:fld>
            <a:endParaRPr lang="en-US"/>
          </a:p>
        </p:txBody>
      </p:sp>
      <p:sp>
        <p:nvSpPr>
          <p:cNvPr id="4" name="TextBox 3">
            <a:extLst>
              <a:ext uri="{FF2B5EF4-FFF2-40B4-BE49-F238E27FC236}">
                <a16:creationId xmlns:a16="http://schemas.microsoft.com/office/drawing/2014/main" id="{F7CAEE55-48AD-4E50-8723-DEB3FE103A2F}"/>
              </a:ext>
            </a:extLst>
          </p:cNvPr>
          <p:cNvSpPr txBox="1"/>
          <p:nvPr/>
        </p:nvSpPr>
        <p:spPr>
          <a:xfrm>
            <a:off x="331947" y="1207914"/>
            <a:ext cx="10640853" cy="4031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solidFill>
                  <a:schemeClr val="accent1">
                    <a:lumMod val="50000"/>
                  </a:schemeClr>
                </a:solidFill>
              </a:rPr>
              <a:t>Following repositories are needed to be created for each brand and foundation framework level components </a:t>
            </a:r>
          </a:p>
          <a:p>
            <a:endParaRPr lang="en-US" sz="2000" dirty="0">
              <a:solidFill>
                <a:schemeClr val="accent1">
                  <a:lumMod val="50000"/>
                </a:schemeClr>
              </a:solidFill>
            </a:endParaRPr>
          </a:p>
          <a:p>
            <a:pPr marL="285750" indent="-285750">
              <a:buFont typeface="Wingdings" panose="05000000000000000000" pitchFamily="2" charset="2"/>
              <a:buChar char="q"/>
            </a:pPr>
            <a:r>
              <a:rPr lang="en-US" sz="2000" dirty="0">
                <a:solidFill>
                  <a:schemeClr val="accent1">
                    <a:lumMod val="50000"/>
                  </a:schemeClr>
                </a:solidFill>
              </a:rPr>
              <a:t>ecom-foundation (reusable code/components)</a:t>
            </a:r>
          </a:p>
          <a:p>
            <a:endParaRPr lang="en-US" sz="2000" dirty="0">
              <a:solidFill>
                <a:schemeClr val="accent1">
                  <a:lumMod val="50000"/>
                </a:schemeClr>
              </a:solidFill>
            </a:endParaRPr>
          </a:p>
          <a:p>
            <a:pPr marL="285750" indent="-285750">
              <a:buFont typeface="Wingdings" panose="05000000000000000000" pitchFamily="2" charset="2"/>
              <a:buChar char="q"/>
            </a:pPr>
            <a:r>
              <a:rPr lang="en-US" sz="2000" dirty="0">
                <a:solidFill>
                  <a:schemeClr val="accent1">
                    <a:lumMod val="50000"/>
                  </a:schemeClr>
                </a:solidFill>
              </a:rPr>
              <a:t>delcity    [brand repo] </a:t>
            </a:r>
          </a:p>
          <a:p>
            <a:pPr marL="285750" indent="-285750">
              <a:buFont typeface="Wingdings" panose="05000000000000000000" pitchFamily="2" charset="2"/>
              <a:buChar char="q"/>
            </a:pPr>
            <a:endParaRPr lang="en-US" sz="2000" dirty="0">
              <a:solidFill>
                <a:schemeClr val="accent1">
                  <a:lumMod val="50000"/>
                </a:schemeClr>
              </a:solidFill>
            </a:endParaRPr>
          </a:p>
          <a:p>
            <a:pPr marL="285750" indent="-285750">
              <a:buFont typeface="Wingdings" panose="05000000000000000000" pitchFamily="2" charset="2"/>
              <a:buChar char="q"/>
            </a:pPr>
            <a:r>
              <a:rPr lang="en-US" sz="2000" dirty="0">
                <a:solidFill>
                  <a:schemeClr val="accent1">
                    <a:lumMod val="50000"/>
                  </a:schemeClr>
                </a:solidFill>
              </a:rPr>
              <a:t>mercnet  [brand repo] </a:t>
            </a:r>
          </a:p>
          <a:p>
            <a:endParaRPr lang="en-US" sz="2000" dirty="0">
              <a:solidFill>
                <a:schemeClr val="accent1">
                  <a:lumMod val="50000"/>
                </a:schemeClr>
              </a:solidFill>
            </a:endParaRPr>
          </a:p>
          <a:p>
            <a:pPr marL="285750" indent="-285750">
              <a:buFont typeface="Wingdings" panose="05000000000000000000" pitchFamily="2" charset="2"/>
              <a:buChar char="q"/>
            </a:pPr>
            <a:r>
              <a:rPr lang="en-US" sz="2000" dirty="0">
                <a:solidFill>
                  <a:schemeClr val="accent1">
                    <a:lumMod val="50000"/>
                  </a:schemeClr>
                </a:solidFill>
              </a:rPr>
              <a:t>landnsea [brand repo] </a:t>
            </a:r>
          </a:p>
          <a:p>
            <a:pPr marL="285750" indent="-285750">
              <a:buFont typeface="Wingdings" panose="05000000000000000000" pitchFamily="2" charset="2"/>
              <a:buChar char="q"/>
            </a:pPr>
            <a:endParaRPr lang="en-US" sz="2000" dirty="0">
              <a:solidFill>
                <a:schemeClr val="accent1">
                  <a:lumMod val="50000"/>
                </a:schemeClr>
              </a:solidFill>
            </a:endParaRPr>
          </a:p>
          <a:p>
            <a:endParaRPr lang="en-US" dirty="0">
              <a:latin typeface="Source Serif Pro"/>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7888608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947" y="215094"/>
            <a:ext cx="11630733" cy="596068"/>
          </a:xfrm>
          <a:solidFill>
            <a:schemeClr val="accent1"/>
          </a:solidFill>
        </p:spPr>
        <p:txBody>
          <a:bodyPr/>
          <a:lstStyle/>
          <a:p>
            <a:r>
              <a:rPr lang="en-US" sz="2800" dirty="0">
                <a:solidFill>
                  <a:schemeClr val="bg1"/>
                </a:solidFill>
              </a:rPr>
              <a:t>Branching strategy</a:t>
            </a:r>
            <a:endParaRPr lang="en-US" sz="2667" kern="1200" dirty="0">
              <a:solidFill>
                <a:schemeClr val="bg1"/>
              </a:solidFill>
              <a:latin typeface="Bahnschrift" panose="020B0502040204020203" pitchFamily="34" charset="0"/>
              <a:ea typeface="+mj-ea"/>
              <a:cs typeface="+mj-cs"/>
            </a:endParaRPr>
          </a:p>
        </p:txBody>
      </p:sp>
      <p:sp>
        <p:nvSpPr>
          <p:cNvPr id="71" name="Rectangle 70">
            <a:extLst>
              <a:ext uri="{FF2B5EF4-FFF2-40B4-BE49-F238E27FC236}">
                <a16:creationId xmlns:a16="http://schemas.microsoft.com/office/drawing/2014/main" id="{85C6F8CD-F402-4758-891B-BF1C5075E1D5}"/>
              </a:ext>
            </a:extLst>
          </p:cNvPr>
          <p:cNvSpPr/>
          <p:nvPr/>
        </p:nvSpPr>
        <p:spPr>
          <a:xfrm>
            <a:off x="8451877" y="3650148"/>
            <a:ext cx="1636542" cy="661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QAC</a:t>
            </a:r>
          </a:p>
        </p:txBody>
      </p:sp>
      <p:sp>
        <p:nvSpPr>
          <p:cNvPr id="72" name="Rectangle: Rounded Corners 71">
            <a:extLst>
              <a:ext uri="{FF2B5EF4-FFF2-40B4-BE49-F238E27FC236}">
                <a16:creationId xmlns:a16="http://schemas.microsoft.com/office/drawing/2014/main" id="{B6DA1A24-A910-460B-9D74-525B5EB36AEF}"/>
              </a:ext>
            </a:extLst>
          </p:cNvPr>
          <p:cNvSpPr/>
          <p:nvPr/>
        </p:nvSpPr>
        <p:spPr>
          <a:xfrm>
            <a:off x="8278376" y="5029846"/>
            <a:ext cx="1983544" cy="9988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quality/ Deployment Pipeline</a:t>
            </a:r>
          </a:p>
        </p:txBody>
      </p:sp>
      <p:cxnSp>
        <p:nvCxnSpPr>
          <p:cNvPr id="73" name="Straight Arrow Connector 72">
            <a:extLst>
              <a:ext uri="{FF2B5EF4-FFF2-40B4-BE49-F238E27FC236}">
                <a16:creationId xmlns:a16="http://schemas.microsoft.com/office/drawing/2014/main" id="{0371E459-2A11-47BE-AF0C-E4F4B904B76E}"/>
              </a:ext>
            </a:extLst>
          </p:cNvPr>
          <p:cNvCxnSpPr>
            <a:cxnSpLocks/>
            <a:stCxn id="71" idx="2"/>
            <a:endCxn id="72" idx="0"/>
          </p:cNvCxnSpPr>
          <p:nvPr/>
        </p:nvCxnSpPr>
        <p:spPr>
          <a:xfrm>
            <a:off x="9270148" y="4311330"/>
            <a:ext cx="0" cy="7185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DBE184B-8DF7-4032-B3C1-99786142E402}"/>
              </a:ext>
            </a:extLst>
          </p:cNvPr>
          <p:cNvSpPr/>
          <p:nvPr/>
        </p:nvSpPr>
        <p:spPr>
          <a:xfrm>
            <a:off x="6097884" y="3658854"/>
            <a:ext cx="1636542" cy="661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qac</a:t>
            </a:r>
            <a:r>
              <a:rPr lang="en-US" dirty="0"/>
              <a:t>-develop</a:t>
            </a:r>
          </a:p>
        </p:txBody>
      </p:sp>
      <p:sp>
        <p:nvSpPr>
          <p:cNvPr id="83" name="Rectangle 82">
            <a:extLst>
              <a:ext uri="{FF2B5EF4-FFF2-40B4-BE49-F238E27FC236}">
                <a16:creationId xmlns:a16="http://schemas.microsoft.com/office/drawing/2014/main" id="{28DEAA1F-2660-4207-B974-0E5AD8C1B590}"/>
              </a:ext>
            </a:extLst>
          </p:cNvPr>
          <p:cNvSpPr/>
          <p:nvPr/>
        </p:nvSpPr>
        <p:spPr>
          <a:xfrm>
            <a:off x="3274966" y="1432595"/>
            <a:ext cx="1636542" cy="661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Ecomm</a:t>
            </a:r>
            <a:r>
              <a:rPr lang="en-US" dirty="0"/>
              <a:t>-dev</a:t>
            </a:r>
          </a:p>
        </p:txBody>
      </p:sp>
      <p:sp>
        <p:nvSpPr>
          <p:cNvPr id="84" name="Rectangle 83">
            <a:extLst>
              <a:ext uri="{FF2B5EF4-FFF2-40B4-BE49-F238E27FC236}">
                <a16:creationId xmlns:a16="http://schemas.microsoft.com/office/drawing/2014/main" id="{7142D12F-6FF8-4A24-B99E-77E33AED05BC}"/>
              </a:ext>
            </a:extLst>
          </p:cNvPr>
          <p:cNvSpPr/>
          <p:nvPr/>
        </p:nvSpPr>
        <p:spPr>
          <a:xfrm>
            <a:off x="3304274" y="2466866"/>
            <a:ext cx="1636542" cy="661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Delcity</a:t>
            </a:r>
            <a:r>
              <a:rPr lang="en-US" dirty="0"/>
              <a:t>-dev</a:t>
            </a:r>
          </a:p>
        </p:txBody>
      </p:sp>
      <p:sp>
        <p:nvSpPr>
          <p:cNvPr id="85" name="Rectangle 84">
            <a:extLst>
              <a:ext uri="{FF2B5EF4-FFF2-40B4-BE49-F238E27FC236}">
                <a16:creationId xmlns:a16="http://schemas.microsoft.com/office/drawing/2014/main" id="{63D29D21-DA68-4860-9E1A-54F30DFFA7FE}"/>
              </a:ext>
            </a:extLst>
          </p:cNvPr>
          <p:cNvSpPr/>
          <p:nvPr/>
        </p:nvSpPr>
        <p:spPr>
          <a:xfrm>
            <a:off x="3333582" y="4705386"/>
            <a:ext cx="1636542" cy="661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MM-dev</a:t>
            </a:r>
          </a:p>
        </p:txBody>
      </p:sp>
      <p:sp>
        <p:nvSpPr>
          <p:cNvPr id="86" name="Rectangle 85">
            <a:extLst>
              <a:ext uri="{FF2B5EF4-FFF2-40B4-BE49-F238E27FC236}">
                <a16:creationId xmlns:a16="http://schemas.microsoft.com/office/drawing/2014/main" id="{625768FA-33AF-44A0-A734-2D8DB5D9A213}"/>
              </a:ext>
            </a:extLst>
          </p:cNvPr>
          <p:cNvSpPr/>
          <p:nvPr/>
        </p:nvSpPr>
        <p:spPr>
          <a:xfrm>
            <a:off x="3333582" y="5739657"/>
            <a:ext cx="1636542" cy="661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Lns</a:t>
            </a:r>
            <a:r>
              <a:rPr lang="en-US" dirty="0"/>
              <a:t>-dev</a:t>
            </a:r>
          </a:p>
        </p:txBody>
      </p:sp>
      <p:cxnSp>
        <p:nvCxnSpPr>
          <p:cNvPr id="87" name="Straight Arrow Connector 86">
            <a:extLst>
              <a:ext uri="{FF2B5EF4-FFF2-40B4-BE49-F238E27FC236}">
                <a16:creationId xmlns:a16="http://schemas.microsoft.com/office/drawing/2014/main" id="{91D24497-2D14-4263-A559-FFA12FEEB5DC}"/>
              </a:ext>
            </a:extLst>
          </p:cNvPr>
          <p:cNvCxnSpPr>
            <a:cxnSpLocks/>
            <a:stCxn id="76" idx="3"/>
            <a:endCxn id="71" idx="1"/>
          </p:cNvCxnSpPr>
          <p:nvPr/>
        </p:nvCxnSpPr>
        <p:spPr>
          <a:xfrm flipV="1">
            <a:off x="7734426" y="3980739"/>
            <a:ext cx="717451" cy="87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93A274BC-7E7C-44DD-AAF5-48BF83F5250A}"/>
              </a:ext>
            </a:extLst>
          </p:cNvPr>
          <p:cNvSpPr/>
          <p:nvPr/>
        </p:nvSpPr>
        <p:spPr>
          <a:xfrm>
            <a:off x="3377544" y="3462222"/>
            <a:ext cx="1519310" cy="8186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quality Pipeline (Remove)</a:t>
            </a:r>
          </a:p>
        </p:txBody>
      </p:sp>
      <p:cxnSp>
        <p:nvCxnSpPr>
          <p:cNvPr id="90" name="Straight Arrow Connector 89">
            <a:extLst>
              <a:ext uri="{FF2B5EF4-FFF2-40B4-BE49-F238E27FC236}">
                <a16:creationId xmlns:a16="http://schemas.microsoft.com/office/drawing/2014/main" id="{CDAD0096-EA70-4B07-9453-CCBB145B89E8}"/>
              </a:ext>
            </a:extLst>
          </p:cNvPr>
          <p:cNvCxnSpPr>
            <a:cxnSpLocks/>
            <a:stCxn id="84" idx="2"/>
            <a:endCxn id="89" idx="0"/>
          </p:cNvCxnSpPr>
          <p:nvPr/>
        </p:nvCxnSpPr>
        <p:spPr>
          <a:xfrm>
            <a:off x="4122545" y="3128048"/>
            <a:ext cx="14654" cy="3341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03A1521E-4C5A-48EA-A34D-6CBA19BA5417}"/>
              </a:ext>
            </a:extLst>
          </p:cNvPr>
          <p:cNvSpPr/>
          <p:nvPr/>
        </p:nvSpPr>
        <p:spPr>
          <a:xfrm>
            <a:off x="1364105" y="2556838"/>
            <a:ext cx="1636542" cy="661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a:t>
            </a:r>
          </a:p>
        </p:txBody>
      </p:sp>
      <p:cxnSp>
        <p:nvCxnSpPr>
          <p:cNvPr id="97" name="Straight Arrow Connector 96">
            <a:extLst>
              <a:ext uri="{FF2B5EF4-FFF2-40B4-BE49-F238E27FC236}">
                <a16:creationId xmlns:a16="http://schemas.microsoft.com/office/drawing/2014/main" id="{A296F354-B995-4425-8E80-9104A57F83C9}"/>
              </a:ext>
            </a:extLst>
          </p:cNvPr>
          <p:cNvCxnSpPr>
            <a:cxnSpLocks/>
            <a:stCxn id="83" idx="3"/>
            <a:endCxn id="76" idx="1"/>
          </p:cNvCxnSpPr>
          <p:nvPr/>
        </p:nvCxnSpPr>
        <p:spPr>
          <a:xfrm>
            <a:off x="4911508" y="1763186"/>
            <a:ext cx="1186376" cy="222625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9" name="Straight Arrow Connector 98">
            <a:extLst>
              <a:ext uri="{FF2B5EF4-FFF2-40B4-BE49-F238E27FC236}">
                <a16:creationId xmlns:a16="http://schemas.microsoft.com/office/drawing/2014/main" id="{3C45111D-07DD-4400-B566-98E652C27A7E}"/>
              </a:ext>
            </a:extLst>
          </p:cNvPr>
          <p:cNvCxnSpPr>
            <a:stCxn id="84" idx="3"/>
            <a:endCxn id="76" idx="1"/>
          </p:cNvCxnSpPr>
          <p:nvPr/>
        </p:nvCxnSpPr>
        <p:spPr>
          <a:xfrm>
            <a:off x="4940816" y="2797457"/>
            <a:ext cx="1157068" cy="119198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id="{2F280C55-CACF-4F8E-8EED-39AEECBC4F7D}"/>
              </a:ext>
            </a:extLst>
          </p:cNvPr>
          <p:cNvCxnSpPr>
            <a:stCxn id="91" idx="2"/>
            <a:endCxn id="85" idx="1"/>
          </p:cNvCxnSpPr>
          <p:nvPr/>
        </p:nvCxnSpPr>
        <p:spPr>
          <a:xfrm>
            <a:off x="2182376" y="3218020"/>
            <a:ext cx="1151206" cy="181795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5" name="Straight Arrow Connector 114">
            <a:extLst>
              <a:ext uri="{FF2B5EF4-FFF2-40B4-BE49-F238E27FC236}">
                <a16:creationId xmlns:a16="http://schemas.microsoft.com/office/drawing/2014/main" id="{3727C58C-0E5A-44DE-8293-A6E4E3BECE07}"/>
              </a:ext>
            </a:extLst>
          </p:cNvPr>
          <p:cNvCxnSpPr>
            <a:stCxn id="91" idx="2"/>
            <a:endCxn id="86" idx="1"/>
          </p:cNvCxnSpPr>
          <p:nvPr/>
        </p:nvCxnSpPr>
        <p:spPr>
          <a:xfrm>
            <a:off x="2182376" y="3218020"/>
            <a:ext cx="1151206" cy="285222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7" name="Straight Arrow Connector 116">
            <a:extLst>
              <a:ext uri="{FF2B5EF4-FFF2-40B4-BE49-F238E27FC236}">
                <a16:creationId xmlns:a16="http://schemas.microsoft.com/office/drawing/2014/main" id="{467C8763-2197-4FAC-AB89-38744E085814}"/>
              </a:ext>
            </a:extLst>
          </p:cNvPr>
          <p:cNvCxnSpPr>
            <a:cxnSpLocks/>
            <a:stCxn id="85" idx="3"/>
            <a:endCxn id="76" idx="1"/>
          </p:cNvCxnSpPr>
          <p:nvPr/>
        </p:nvCxnSpPr>
        <p:spPr>
          <a:xfrm flipV="1">
            <a:off x="4970124" y="3989445"/>
            <a:ext cx="1127760" cy="1046532"/>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9" name="Straight Arrow Connector 118">
            <a:extLst>
              <a:ext uri="{FF2B5EF4-FFF2-40B4-BE49-F238E27FC236}">
                <a16:creationId xmlns:a16="http://schemas.microsoft.com/office/drawing/2014/main" id="{217EEC7B-2F94-43DF-85E1-3E247479206D}"/>
              </a:ext>
            </a:extLst>
          </p:cNvPr>
          <p:cNvCxnSpPr>
            <a:cxnSpLocks/>
            <a:stCxn id="86" idx="3"/>
            <a:endCxn id="76" idx="1"/>
          </p:cNvCxnSpPr>
          <p:nvPr/>
        </p:nvCxnSpPr>
        <p:spPr>
          <a:xfrm flipV="1">
            <a:off x="4970124" y="3989445"/>
            <a:ext cx="1127760" cy="208080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0" name="Connector: Elbow 119">
            <a:extLst>
              <a:ext uri="{FF2B5EF4-FFF2-40B4-BE49-F238E27FC236}">
                <a16:creationId xmlns:a16="http://schemas.microsoft.com/office/drawing/2014/main" id="{4B43F8E8-22E3-4CE5-BA6C-F79C8C7B6500}"/>
              </a:ext>
            </a:extLst>
          </p:cNvPr>
          <p:cNvCxnSpPr>
            <a:stCxn id="91" idx="0"/>
            <a:endCxn id="71" idx="0"/>
          </p:cNvCxnSpPr>
          <p:nvPr/>
        </p:nvCxnSpPr>
        <p:spPr>
          <a:xfrm rot="16200000" flipH="1">
            <a:off x="5179607" y="-440393"/>
            <a:ext cx="1093310" cy="7087772"/>
          </a:xfrm>
          <a:prstGeom prst="bentConnector3">
            <a:avLst>
              <a:gd name="adj1" fmla="val -122666"/>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96FDEB74-46DF-471C-87D4-2F3D75D9FE19}"/>
              </a:ext>
            </a:extLst>
          </p:cNvPr>
          <p:cNvCxnSpPr>
            <a:stCxn id="85" idx="0"/>
            <a:endCxn id="89" idx="2"/>
          </p:cNvCxnSpPr>
          <p:nvPr/>
        </p:nvCxnSpPr>
        <p:spPr>
          <a:xfrm flipH="1" flipV="1">
            <a:off x="4137199" y="4280849"/>
            <a:ext cx="14654" cy="42453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5908A472-B6EC-4FE2-8485-91802FBDC493}"/>
              </a:ext>
            </a:extLst>
          </p:cNvPr>
          <p:cNvSpPr txBox="1"/>
          <p:nvPr/>
        </p:nvSpPr>
        <p:spPr>
          <a:xfrm>
            <a:off x="4970124" y="958702"/>
            <a:ext cx="140679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1">
                    <a:lumMod val="50000"/>
                  </a:schemeClr>
                </a:solidFill>
                <a:effectLst/>
                <a:uFillTx/>
                <a:latin typeface="+mn-lt"/>
                <a:ea typeface="+mn-ea"/>
                <a:cs typeface="+mn-cs"/>
                <a:sym typeface="Calibri"/>
              </a:rPr>
              <a:t>Intermediate Update</a:t>
            </a:r>
          </a:p>
        </p:txBody>
      </p:sp>
      <p:cxnSp>
        <p:nvCxnSpPr>
          <p:cNvPr id="26" name="Straight Arrow Connector 25">
            <a:extLst>
              <a:ext uri="{FF2B5EF4-FFF2-40B4-BE49-F238E27FC236}">
                <a16:creationId xmlns:a16="http://schemas.microsoft.com/office/drawing/2014/main" id="{594ED58A-5266-44FA-9138-A512D37F84BA}"/>
              </a:ext>
            </a:extLst>
          </p:cNvPr>
          <p:cNvCxnSpPr>
            <a:cxnSpLocks/>
            <a:stCxn id="91" idx="0"/>
            <a:endCxn id="83" idx="1"/>
          </p:cNvCxnSpPr>
          <p:nvPr/>
        </p:nvCxnSpPr>
        <p:spPr>
          <a:xfrm flipV="1">
            <a:off x="2182376" y="1763186"/>
            <a:ext cx="1092590" cy="793652"/>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F0337CFA-E83F-4662-8A5A-70AA4F1AAAEF}"/>
              </a:ext>
            </a:extLst>
          </p:cNvPr>
          <p:cNvCxnSpPr>
            <a:cxnSpLocks/>
            <a:stCxn id="91" idx="3"/>
            <a:endCxn id="84" idx="1"/>
          </p:cNvCxnSpPr>
          <p:nvPr/>
        </p:nvCxnSpPr>
        <p:spPr>
          <a:xfrm flipV="1">
            <a:off x="3000647" y="2797457"/>
            <a:ext cx="303627" cy="89972"/>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879170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947" y="215094"/>
            <a:ext cx="11630733" cy="596068"/>
          </a:xfrm>
          <a:solidFill>
            <a:schemeClr val="accent1"/>
          </a:solidFill>
        </p:spPr>
        <p:txBody>
          <a:bodyPr/>
          <a:lstStyle/>
          <a:p>
            <a:r>
              <a:rPr lang="en-US" sz="2800" dirty="0">
                <a:solidFill>
                  <a:schemeClr val="bg1"/>
                </a:solidFill>
              </a:rPr>
              <a:t>Branching strategy (Example MM – Infosys, </a:t>
            </a:r>
            <a:r>
              <a:rPr lang="en-US" sz="2800" dirty="0" err="1">
                <a:solidFill>
                  <a:schemeClr val="bg1"/>
                </a:solidFill>
              </a:rPr>
              <a:t>Avianos</a:t>
            </a:r>
            <a:r>
              <a:rPr lang="en-US" sz="2800" dirty="0">
                <a:solidFill>
                  <a:schemeClr val="bg1"/>
                </a:solidFill>
              </a:rPr>
              <a:t>)</a:t>
            </a:r>
            <a:endParaRPr lang="en-US" sz="2667" kern="1200" dirty="0">
              <a:solidFill>
                <a:schemeClr val="bg1"/>
              </a:solidFill>
              <a:latin typeface="Bahnschrift" panose="020B0502040204020203" pitchFamily="34" charset="0"/>
              <a:ea typeface="+mj-ea"/>
              <a:cs typeface="+mj-cs"/>
            </a:endParaRPr>
          </a:p>
        </p:txBody>
      </p:sp>
      <p:sp>
        <p:nvSpPr>
          <p:cNvPr id="3" name="Slide Number Placeholder 2"/>
          <p:cNvSpPr>
            <a:spLocks noGrp="1"/>
          </p:cNvSpPr>
          <p:nvPr>
            <p:ph type="sldNum" sz="quarter" idx="2"/>
          </p:nvPr>
        </p:nvSpPr>
        <p:spPr/>
        <p:txBody>
          <a:bodyPr/>
          <a:lstStyle/>
          <a:p>
            <a:fld id="{547AFBBE-4013-452C-9B11-50790308941A}" type="slidenum">
              <a:rPr lang="en-US" smtClean="0"/>
              <a:pPr/>
              <a:t>6</a:t>
            </a:fld>
            <a:endParaRPr lang="en-US"/>
          </a:p>
        </p:txBody>
      </p:sp>
      <p:sp>
        <p:nvSpPr>
          <p:cNvPr id="7" name="TextBox 6">
            <a:extLst>
              <a:ext uri="{FF2B5EF4-FFF2-40B4-BE49-F238E27FC236}">
                <a16:creationId xmlns:a16="http://schemas.microsoft.com/office/drawing/2014/main" id="{5BA2489E-B27C-478F-AC07-991E369916C7}"/>
              </a:ext>
            </a:extLst>
          </p:cNvPr>
          <p:cNvSpPr txBox="1"/>
          <p:nvPr/>
        </p:nvSpPr>
        <p:spPr>
          <a:xfrm>
            <a:off x="1091005" y="2244348"/>
            <a:ext cx="762386" cy="369330"/>
          </a:xfrm>
          <a:prstGeom prst="rect">
            <a:avLst/>
          </a:prstGeom>
          <a:solidFill>
            <a:schemeClr val="bg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Master</a:t>
            </a:r>
          </a:p>
        </p:txBody>
      </p:sp>
      <p:sp>
        <p:nvSpPr>
          <p:cNvPr id="32" name="TextBox 31">
            <a:extLst>
              <a:ext uri="{FF2B5EF4-FFF2-40B4-BE49-F238E27FC236}">
                <a16:creationId xmlns:a16="http://schemas.microsoft.com/office/drawing/2014/main" id="{35B6DAA6-C8A3-4170-973B-96524FB75B65}"/>
              </a:ext>
            </a:extLst>
          </p:cNvPr>
          <p:cNvSpPr txBox="1"/>
          <p:nvPr/>
        </p:nvSpPr>
        <p:spPr>
          <a:xfrm>
            <a:off x="1059331" y="3510287"/>
            <a:ext cx="180189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QAC Dev </a:t>
            </a:r>
            <a:r>
              <a:rPr kumimoji="0" lang="en-US" sz="1800" b="0" i="0" u="none" strike="noStrike" cap="none" spc="0" normalizeH="0" baseline="0" dirty="0">
                <a:ln>
                  <a:noFill/>
                </a:ln>
                <a:solidFill>
                  <a:srgbClr val="000000"/>
                </a:solidFill>
                <a:effectLst/>
                <a:uFillTx/>
                <a:latin typeface="+mn-lt"/>
                <a:ea typeface="+mn-ea"/>
                <a:cs typeface="+mn-cs"/>
                <a:sym typeface="Calibri"/>
              </a:rPr>
              <a:t>Release</a:t>
            </a:r>
          </a:p>
        </p:txBody>
      </p:sp>
      <p:sp>
        <p:nvSpPr>
          <p:cNvPr id="34" name="TextBox 33">
            <a:extLst>
              <a:ext uri="{FF2B5EF4-FFF2-40B4-BE49-F238E27FC236}">
                <a16:creationId xmlns:a16="http://schemas.microsoft.com/office/drawing/2014/main" id="{56D365A9-CCE7-424D-B5E9-8C518428511D}"/>
              </a:ext>
            </a:extLst>
          </p:cNvPr>
          <p:cNvSpPr txBox="1"/>
          <p:nvPr/>
        </p:nvSpPr>
        <p:spPr>
          <a:xfrm>
            <a:off x="1089311" y="4306738"/>
            <a:ext cx="8665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Develop</a:t>
            </a:r>
          </a:p>
        </p:txBody>
      </p:sp>
      <p:sp>
        <p:nvSpPr>
          <p:cNvPr id="35" name="TextBox 34">
            <a:extLst>
              <a:ext uri="{FF2B5EF4-FFF2-40B4-BE49-F238E27FC236}">
                <a16:creationId xmlns:a16="http://schemas.microsoft.com/office/drawing/2014/main" id="{D4E5248F-164B-4CC5-BC62-C184055F1BA3}"/>
              </a:ext>
            </a:extLst>
          </p:cNvPr>
          <p:cNvSpPr txBox="1"/>
          <p:nvPr/>
        </p:nvSpPr>
        <p:spPr>
          <a:xfrm>
            <a:off x="1089311" y="4974159"/>
            <a:ext cx="7415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Sprints</a:t>
            </a:r>
          </a:p>
        </p:txBody>
      </p:sp>
      <p:sp>
        <p:nvSpPr>
          <p:cNvPr id="36" name="TextBox 35">
            <a:extLst>
              <a:ext uri="{FF2B5EF4-FFF2-40B4-BE49-F238E27FC236}">
                <a16:creationId xmlns:a16="http://schemas.microsoft.com/office/drawing/2014/main" id="{CC7285DD-9BBF-441C-9246-0C84A0AE99D1}"/>
              </a:ext>
            </a:extLst>
          </p:cNvPr>
          <p:cNvSpPr txBox="1"/>
          <p:nvPr/>
        </p:nvSpPr>
        <p:spPr>
          <a:xfrm>
            <a:off x="1089311" y="5672756"/>
            <a:ext cx="90826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Features</a:t>
            </a:r>
          </a:p>
        </p:txBody>
      </p:sp>
      <p:sp>
        <p:nvSpPr>
          <p:cNvPr id="64" name="TextBox 63">
            <a:extLst>
              <a:ext uri="{FF2B5EF4-FFF2-40B4-BE49-F238E27FC236}">
                <a16:creationId xmlns:a16="http://schemas.microsoft.com/office/drawing/2014/main" id="{8161667C-72D8-4642-A4F9-00D731D9C80B}"/>
              </a:ext>
            </a:extLst>
          </p:cNvPr>
          <p:cNvSpPr txBox="1"/>
          <p:nvPr/>
        </p:nvSpPr>
        <p:spPr>
          <a:xfrm>
            <a:off x="1059331" y="2957765"/>
            <a:ext cx="14639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QAC Release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4" name="TextBox 73">
            <a:extLst>
              <a:ext uri="{FF2B5EF4-FFF2-40B4-BE49-F238E27FC236}">
                <a16:creationId xmlns:a16="http://schemas.microsoft.com/office/drawing/2014/main" id="{32A1D944-298A-4750-A0AD-EF1171E7FDCA}"/>
              </a:ext>
            </a:extLst>
          </p:cNvPr>
          <p:cNvSpPr txBox="1"/>
          <p:nvPr/>
        </p:nvSpPr>
        <p:spPr>
          <a:xfrm>
            <a:off x="1059331" y="1668085"/>
            <a:ext cx="176819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Staging </a:t>
            </a:r>
            <a:r>
              <a:rPr kumimoji="0" lang="en-US" sz="1800" b="0" i="0" u="none" strike="noStrike" cap="none" spc="0" normalizeH="0" baseline="0" dirty="0">
                <a:ln>
                  <a:noFill/>
                </a:ln>
                <a:solidFill>
                  <a:srgbClr val="000000"/>
                </a:solidFill>
                <a:effectLst/>
                <a:uFillTx/>
                <a:latin typeface="+mn-lt"/>
                <a:ea typeface="+mn-ea"/>
                <a:cs typeface="+mn-cs"/>
                <a:sym typeface="Calibri"/>
              </a:rPr>
              <a:t>Release</a:t>
            </a:r>
          </a:p>
        </p:txBody>
      </p:sp>
      <p:sp>
        <p:nvSpPr>
          <p:cNvPr id="77" name="TextBox 76">
            <a:extLst>
              <a:ext uri="{FF2B5EF4-FFF2-40B4-BE49-F238E27FC236}">
                <a16:creationId xmlns:a16="http://schemas.microsoft.com/office/drawing/2014/main" id="{92FE1D03-3DBF-44E2-9317-A12D83C59D28}"/>
              </a:ext>
            </a:extLst>
          </p:cNvPr>
          <p:cNvSpPr txBox="1"/>
          <p:nvPr/>
        </p:nvSpPr>
        <p:spPr>
          <a:xfrm>
            <a:off x="1059331" y="1105064"/>
            <a:ext cx="197648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Production </a:t>
            </a:r>
            <a:r>
              <a:rPr kumimoji="0" lang="en-US" sz="1800" b="0" i="0" u="none" strike="noStrike" cap="none" spc="0" normalizeH="0" baseline="0" dirty="0">
                <a:ln>
                  <a:noFill/>
                </a:ln>
                <a:solidFill>
                  <a:srgbClr val="000000"/>
                </a:solidFill>
                <a:effectLst/>
                <a:uFillTx/>
                <a:latin typeface="+mn-lt"/>
                <a:ea typeface="+mn-ea"/>
                <a:cs typeface="+mn-cs"/>
                <a:sym typeface="Calibri"/>
              </a:rPr>
              <a:t>Release</a:t>
            </a:r>
          </a:p>
        </p:txBody>
      </p:sp>
      <p:sp>
        <p:nvSpPr>
          <p:cNvPr id="78" name="TextBox 77">
            <a:extLst>
              <a:ext uri="{FF2B5EF4-FFF2-40B4-BE49-F238E27FC236}">
                <a16:creationId xmlns:a16="http://schemas.microsoft.com/office/drawing/2014/main" id="{A9BFAFDC-4FB6-49D4-9EBC-D12A252F2D31}"/>
              </a:ext>
            </a:extLst>
          </p:cNvPr>
          <p:cNvSpPr txBox="1"/>
          <p:nvPr/>
        </p:nvSpPr>
        <p:spPr>
          <a:xfrm rot="16200000">
            <a:off x="-497044" y="2228083"/>
            <a:ext cx="187293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a:t>
            </a:r>
            <a:r>
              <a:rPr kumimoji="0" lang="en-US" sz="1800" b="0" i="0" u="none" strike="noStrike" cap="none" spc="0" normalizeH="0" baseline="0" dirty="0">
                <a:ln>
                  <a:noFill/>
                </a:ln>
                <a:solidFill>
                  <a:srgbClr val="000000"/>
                </a:solidFill>
                <a:effectLst/>
                <a:uFillTx/>
                <a:latin typeface="+mn-lt"/>
                <a:ea typeface="+mn-ea"/>
                <a:cs typeface="+mn-cs"/>
                <a:sym typeface="Calibri"/>
              </a:rPr>
              <a:t>elease Branches</a:t>
            </a:r>
          </a:p>
        </p:txBody>
      </p:sp>
      <p:sp>
        <p:nvSpPr>
          <p:cNvPr id="79" name="TextBox 78">
            <a:extLst>
              <a:ext uri="{FF2B5EF4-FFF2-40B4-BE49-F238E27FC236}">
                <a16:creationId xmlns:a16="http://schemas.microsoft.com/office/drawing/2014/main" id="{9C45D88D-C51D-49C4-A708-72569F6CB73B}"/>
              </a:ext>
            </a:extLst>
          </p:cNvPr>
          <p:cNvSpPr txBox="1"/>
          <p:nvPr/>
        </p:nvSpPr>
        <p:spPr>
          <a:xfrm rot="16200000">
            <a:off x="-706500" y="4959087"/>
            <a:ext cx="22918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Development</a:t>
            </a:r>
            <a:r>
              <a:rPr kumimoji="0" lang="en-US" sz="1800" b="0" i="0" u="none" strike="noStrike" cap="none" spc="0" normalizeH="0" baseline="0" dirty="0">
                <a:ln>
                  <a:noFill/>
                </a:ln>
                <a:solidFill>
                  <a:srgbClr val="000000"/>
                </a:solidFill>
                <a:effectLst/>
                <a:uFillTx/>
                <a:latin typeface="+mn-lt"/>
                <a:ea typeface="+mn-ea"/>
                <a:cs typeface="+mn-cs"/>
                <a:sym typeface="Calibri"/>
              </a:rPr>
              <a:t> Branches</a:t>
            </a:r>
          </a:p>
        </p:txBody>
      </p:sp>
      <p:sp>
        <p:nvSpPr>
          <p:cNvPr id="80" name="Right Brace 79">
            <a:extLst>
              <a:ext uri="{FF2B5EF4-FFF2-40B4-BE49-F238E27FC236}">
                <a16:creationId xmlns:a16="http://schemas.microsoft.com/office/drawing/2014/main" id="{BEBD055C-28C1-4B4C-9764-23B9748BECB0}"/>
              </a:ext>
            </a:extLst>
          </p:cNvPr>
          <p:cNvSpPr/>
          <p:nvPr/>
        </p:nvSpPr>
        <p:spPr>
          <a:xfrm>
            <a:off x="620709" y="1272447"/>
            <a:ext cx="407809" cy="2503790"/>
          </a:xfrm>
          <a:prstGeom prst="rightBrace">
            <a:avLst>
              <a:gd name="adj1" fmla="val 0"/>
              <a:gd name="adj2" fmla="val 50000"/>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1" name="Right Brace 80">
            <a:extLst>
              <a:ext uri="{FF2B5EF4-FFF2-40B4-BE49-F238E27FC236}">
                <a16:creationId xmlns:a16="http://schemas.microsoft.com/office/drawing/2014/main" id="{DC92ECE6-6B93-4492-9296-B30B1589F6AF}"/>
              </a:ext>
            </a:extLst>
          </p:cNvPr>
          <p:cNvSpPr/>
          <p:nvPr/>
        </p:nvSpPr>
        <p:spPr>
          <a:xfrm>
            <a:off x="624220" y="4046241"/>
            <a:ext cx="369331" cy="2217436"/>
          </a:xfrm>
          <a:prstGeom prst="righ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82" name="Straight Connector 81">
            <a:extLst>
              <a:ext uri="{FF2B5EF4-FFF2-40B4-BE49-F238E27FC236}">
                <a16:creationId xmlns:a16="http://schemas.microsoft.com/office/drawing/2014/main" id="{1704AAAE-EA4A-42E8-AB06-8F318476AD24}"/>
              </a:ext>
            </a:extLst>
          </p:cNvPr>
          <p:cNvCxnSpPr>
            <a:cxnSpLocks/>
            <a:stCxn id="77" idx="3"/>
          </p:cNvCxnSpPr>
          <p:nvPr/>
        </p:nvCxnSpPr>
        <p:spPr>
          <a:xfrm flipV="1">
            <a:off x="3035818" y="1272447"/>
            <a:ext cx="8449145" cy="17282"/>
          </a:xfrm>
          <a:prstGeom prst="line">
            <a:avLst/>
          </a:prstGeom>
          <a:noFill/>
          <a:ln w="25400" cap="flat">
            <a:solidFill>
              <a:schemeClr val="tx2">
                <a:alpha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8" name="Straight Connector 87">
            <a:extLst>
              <a:ext uri="{FF2B5EF4-FFF2-40B4-BE49-F238E27FC236}">
                <a16:creationId xmlns:a16="http://schemas.microsoft.com/office/drawing/2014/main" id="{09FFC73F-689F-4F4F-9706-4BB44961E41A}"/>
              </a:ext>
            </a:extLst>
          </p:cNvPr>
          <p:cNvCxnSpPr>
            <a:stCxn id="36" idx="3"/>
          </p:cNvCxnSpPr>
          <p:nvPr/>
        </p:nvCxnSpPr>
        <p:spPr>
          <a:xfrm>
            <a:off x="1997571" y="5857421"/>
            <a:ext cx="9487392" cy="3733"/>
          </a:xfrm>
          <a:prstGeom prst="line">
            <a:avLst/>
          </a:prstGeom>
          <a:noFill/>
          <a:ln w="25400" cap="flat">
            <a:solidFill>
              <a:schemeClr val="tx2">
                <a:alpha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25D3780E-6DE4-49B2-BBE4-A2C26934A05A}"/>
              </a:ext>
            </a:extLst>
          </p:cNvPr>
          <p:cNvCxnSpPr>
            <a:stCxn id="35" idx="3"/>
          </p:cNvCxnSpPr>
          <p:nvPr/>
        </p:nvCxnSpPr>
        <p:spPr>
          <a:xfrm flipV="1">
            <a:off x="1830859" y="5156616"/>
            <a:ext cx="9654104" cy="2208"/>
          </a:xfrm>
          <a:prstGeom prst="line">
            <a:avLst/>
          </a:prstGeom>
          <a:noFill/>
          <a:ln w="25400" cap="flat">
            <a:solidFill>
              <a:schemeClr val="tx2">
                <a:alpha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4" name="Straight Connector 93">
            <a:extLst>
              <a:ext uri="{FF2B5EF4-FFF2-40B4-BE49-F238E27FC236}">
                <a16:creationId xmlns:a16="http://schemas.microsoft.com/office/drawing/2014/main" id="{F5BE22CA-A9D8-40B7-8516-9D81A0479C9D}"/>
              </a:ext>
            </a:extLst>
          </p:cNvPr>
          <p:cNvCxnSpPr>
            <a:stCxn id="34" idx="3"/>
          </p:cNvCxnSpPr>
          <p:nvPr/>
        </p:nvCxnSpPr>
        <p:spPr>
          <a:xfrm>
            <a:off x="1955893" y="4491403"/>
            <a:ext cx="9529070" cy="5646"/>
          </a:xfrm>
          <a:prstGeom prst="line">
            <a:avLst/>
          </a:prstGeom>
          <a:noFill/>
          <a:ln w="25400" cap="flat">
            <a:solidFill>
              <a:schemeClr val="tx2">
                <a:alpha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6B5AFBC8-E4FA-4D66-A2B7-98CB51CB3CCA}"/>
              </a:ext>
            </a:extLst>
          </p:cNvPr>
          <p:cNvCxnSpPr>
            <a:cxnSpLocks/>
            <a:stCxn id="32" idx="3"/>
          </p:cNvCxnSpPr>
          <p:nvPr/>
        </p:nvCxnSpPr>
        <p:spPr>
          <a:xfrm flipV="1">
            <a:off x="2861229" y="3608880"/>
            <a:ext cx="8623734" cy="86072"/>
          </a:xfrm>
          <a:prstGeom prst="line">
            <a:avLst/>
          </a:prstGeom>
          <a:noFill/>
          <a:ln w="25400" cap="flat">
            <a:solidFill>
              <a:schemeClr val="tx2">
                <a:alpha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63AB8CAC-5645-43F8-B1D2-B8B815F8D69B}"/>
              </a:ext>
            </a:extLst>
          </p:cNvPr>
          <p:cNvCxnSpPr>
            <a:stCxn id="64" idx="3"/>
          </p:cNvCxnSpPr>
          <p:nvPr/>
        </p:nvCxnSpPr>
        <p:spPr>
          <a:xfrm flipV="1">
            <a:off x="2523320" y="3117250"/>
            <a:ext cx="8961643" cy="25180"/>
          </a:xfrm>
          <a:prstGeom prst="line">
            <a:avLst/>
          </a:prstGeom>
          <a:noFill/>
          <a:ln w="25400" cap="flat">
            <a:solidFill>
              <a:schemeClr val="tx2">
                <a:alpha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FC862B77-231D-4C04-8371-B3A4D8901F1E}"/>
              </a:ext>
            </a:extLst>
          </p:cNvPr>
          <p:cNvCxnSpPr>
            <a:stCxn id="74" idx="3"/>
          </p:cNvCxnSpPr>
          <p:nvPr/>
        </p:nvCxnSpPr>
        <p:spPr>
          <a:xfrm>
            <a:off x="2827529" y="1852750"/>
            <a:ext cx="8672475" cy="16093"/>
          </a:xfrm>
          <a:prstGeom prst="line">
            <a:avLst/>
          </a:prstGeom>
          <a:noFill/>
          <a:ln w="25400" cap="flat">
            <a:solidFill>
              <a:schemeClr val="tx2">
                <a:alpha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2" name="Straight Connector 101">
            <a:extLst>
              <a:ext uri="{FF2B5EF4-FFF2-40B4-BE49-F238E27FC236}">
                <a16:creationId xmlns:a16="http://schemas.microsoft.com/office/drawing/2014/main" id="{0157FE76-B752-40E5-9822-A64D2EE41136}"/>
              </a:ext>
            </a:extLst>
          </p:cNvPr>
          <p:cNvCxnSpPr>
            <a:cxnSpLocks/>
          </p:cNvCxnSpPr>
          <p:nvPr/>
        </p:nvCxnSpPr>
        <p:spPr>
          <a:xfrm>
            <a:off x="2118360" y="2446873"/>
            <a:ext cx="9383338" cy="0"/>
          </a:xfrm>
          <a:prstGeom prst="line">
            <a:avLst/>
          </a:prstGeom>
          <a:noFill/>
          <a:ln w="25400" cap="flat">
            <a:solidFill>
              <a:schemeClr val="tx2">
                <a:alpha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3" name="Oval 102">
            <a:extLst>
              <a:ext uri="{FF2B5EF4-FFF2-40B4-BE49-F238E27FC236}">
                <a16:creationId xmlns:a16="http://schemas.microsoft.com/office/drawing/2014/main" id="{886C3F0E-97E4-4973-895E-00054C38F25F}"/>
              </a:ext>
            </a:extLst>
          </p:cNvPr>
          <p:cNvSpPr/>
          <p:nvPr/>
        </p:nvSpPr>
        <p:spPr>
          <a:xfrm>
            <a:off x="2961312" y="2265377"/>
            <a:ext cx="389744" cy="369330"/>
          </a:xfrm>
          <a:prstGeom prst="ellipse">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4" name="Oval 103">
            <a:extLst>
              <a:ext uri="{FF2B5EF4-FFF2-40B4-BE49-F238E27FC236}">
                <a16:creationId xmlns:a16="http://schemas.microsoft.com/office/drawing/2014/main" id="{3E463634-C2E2-4B68-AC1A-F6A726E3AAED}"/>
              </a:ext>
            </a:extLst>
          </p:cNvPr>
          <p:cNvSpPr/>
          <p:nvPr/>
        </p:nvSpPr>
        <p:spPr>
          <a:xfrm>
            <a:off x="3253485" y="4306738"/>
            <a:ext cx="389744" cy="369330"/>
          </a:xfrm>
          <a:prstGeom prst="ellipse">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800" b="0" i="0" u="none" strike="noStrike" cap="none" spc="0" normalizeH="0" baseline="0" dirty="0">
              <a:ln>
                <a:noFill/>
              </a:ln>
              <a:solidFill>
                <a:srgbClr val="000000"/>
              </a:solidFill>
              <a:effectLst/>
              <a:uFillTx/>
              <a:latin typeface="+mn-lt"/>
              <a:ea typeface="+mn-ea"/>
              <a:cs typeface="+mn-cs"/>
              <a:sym typeface="Calibri"/>
            </a:endParaRPr>
          </a:p>
        </p:txBody>
      </p:sp>
      <p:sp>
        <p:nvSpPr>
          <p:cNvPr id="105" name="Oval 104">
            <a:extLst>
              <a:ext uri="{FF2B5EF4-FFF2-40B4-BE49-F238E27FC236}">
                <a16:creationId xmlns:a16="http://schemas.microsoft.com/office/drawing/2014/main" id="{37667D0C-EC73-4475-B825-6E77BA0676D6}"/>
              </a:ext>
            </a:extLst>
          </p:cNvPr>
          <p:cNvSpPr/>
          <p:nvPr/>
        </p:nvSpPr>
        <p:spPr>
          <a:xfrm>
            <a:off x="3643229" y="4970294"/>
            <a:ext cx="389744" cy="369330"/>
          </a:xfrm>
          <a:prstGeom prst="ellipse">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6" name="Oval 105">
            <a:extLst>
              <a:ext uri="{FF2B5EF4-FFF2-40B4-BE49-F238E27FC236}">
                <a16:creationId xmlns:a16="http://schemas.microsoft.com/office/drawing/2014/main" id="{AC719276-F185-4929-9B92-5AD71DE277AA}"/>
              </a:ext>
            </a:extLst>
          </p:cNvPr>
          <p:cNvSpPr/>
          <p:nvPr/>
        </p:nvSpPr>
        <p:spPr>
          <a:xfrm>
            <a:off x="4078563" y="5672756"/>
            <a:ext cx="389744" cy="369330"/>
          </a:xfrm>
          <a:prstGeom prst="ellipse">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7" name="Oval 106">
            <a:extLst>
              <a:ext uri="{FF2B5EF4-FFF2-40B4-BE49-F238E27FC236}">
                <a16:creationId xmlns:a16="http://schemas.microsoft.com/office/drawing/2014/main" id="{5A560D1D-4006-4EDE-8A9F-E11384409743}"/>
              </a:ext>
            </a:extLst>
          </p:cNvPr>
          <p:cNvSpPr/>
          <p:nvPr/>
        </p:nvSpPr>
        <p:spPr>
          <a:xfrm>
            <a:off x="4987442" y="5672756"/>
            <a:ext cx="389744" cy="369330"/>
          </a:xfrm>
          <a:prstGeom prst="ellipse">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8" name="Oval 107">
            <a:extLst>
              <a:ext uri="{FF2B5EF4-FFF2-40B4-BE49-F238E27FC236}">
                <a16:creationId xmlns:a16="http://schemas.microsoft.com/office/drawing/2014/main" id="{C4117D5D-8CA8-4234-8F1B-C22259879110}"/>
              </a:ext>
            </a:extLst>
          </p:cNvPr>
          <p:cNvSpPr/>
          <p:nvPr/>
        </p:nvSpPr>
        <p:spPr>
          <a:xfrm>
            <a:off x="5361982" y="4970294"/>
            <a:ext cx="389744" cy="369330"/>
          </a:xfrm>
          <a:prstGeom prst="ellipse">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9" name="Oval 108">
            <a:extLst>
              <a:ext uri="{FF2B5EF4-FFF2-40B4-BE49-F238E27FC236}">
                <a16:creationId xmlns:a16="http://schemas.microsoft.com/office/drawing/2014/main" id="{EC40D9C7-5123-4D1A-80A9-9620F4879AC9}"/>
              </a:ext>
            </a:extLst>
          </p:cNvPr>
          <p:cNvSpPr/>
          <p:nvPr/>
        </p:nvSpPr>
        <p:spPr>
          <a:xfrm>
            <a:off x="5768062" y="4306738"/>
            <a:ext cx="389744" cy="369330"/>
          </a:xfrm>
          <a:prstGeom prst="ellipse">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0" name="Oval 109">
            <a:extLst>
              <a:ext uri="{FF2B5EF4-FFF2-40B4-BE49-F238E27FC236}">
                <a16:creationId xmlns:a16="http://schemas.microsoft.com/office/drawing/2014/main" id="{7372FEAD-6FE0-4C2E-8AE9-6676AD36B229}"/>
              </a:ext>
            </a:extLst>
          </p:cNvPr>
          <p:cNvSpPr/>
          <p:nvPr/>
        </p:nvSpPr>
        <p:spPr>
          <a:xfrm>
            <a:off x="6168302" y="3510287"/>
            <a:ext cx="389744" cy="369330"/>
          </a:xfrm>
          <a:prstGeom prst="ellipse">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1" name="Oval 110">
            <a:extLst>
              <a:ext uri="{FF2B5EF4-FFF2-40B4-BE49-F238E27FC236}">
                <a16:creationId xmlns:a16="http://schemas.microsoft.com/office/drawing/2014/main" id="{1C6EB400-399B-42F3-8B84-A9BC29355127}"/>
              </a:ext>
            </a:extLst>
          </p:cNvPr>
          <p:cNvSpPr/>
          <p:nvPr/>
        </p:nvSpPr>
        <p:spPr>
          <a:xfrm>
            <a:off x="6606877" y="2957765"/>
            <a:ext cx="389744" cy="369330"/>
          </a:xfrm>
          <a:prstGeom prst="ellipse">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3" name="Oval 112">
            <a:extLst>
              <a:ext uri="{FF2B5EF4-FFF2-40B4-BE49-F238E27FC236}">
                <a16:creationId xmlns:a16="http://schemas.microsoft.com/office/drawing/2014/main" id="{4B8A78E3-6614-40BE-9632-237F79DAE868}"/>
              </a:ext>
            </a:extLst>
          </p:cNvPr>
          <p:cNvSpPr/>
          <p:nvPr/>
        </p:nvSpPr>
        <p:spPr>
          <a:xfrm>
            <a:off x="10545797" y="1036763"/>
            <a:ext cx="389744" cy="369330"/>
          </a:xfrm>
          <a:prstGeom prst="ellipse">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116" name="Straight Arrow Connector 115">
            <a:extLst>
              <a:ext uri="{FF2B5EF4-FFF2-40B4-BE49-F238E27FC236}">
                <a16:creationId xmlns:a16="http://schemas.microsoft.com/office/drawing/2014/main" id="{D0AB30BC-FDA6-4CF8-914E-8B14E7553506}"/>
              </a:ext>
            </a:extLst>
          </p:cNvPr>
          <p:cNvCxnSpPr>
            <a:stCxn id="103" idx="4"/>
            <a:endCxn id="104" idx="0"/>
          </p:cNvCxnSpPr>
          <p:nvPr/>
        </p:nvCxnSpPr>
        <p:spPr>
          <a:xfrm>
            <a:off x="3156184" y="2634707"/>
            <a:ext cx="292173" cy="167203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8" name="Straight Arrow Connector 117">
            <a:extLst>
              <a:ext uri="{FF2B5EF4-FFF2-40B4-BE49-F238E27FC236}">
                <a16:creationId xmlns:a16="http://schemas.microsoft.com/office/drawing/2014/main" id="{4A927033-0B62-4D15-8CE4-CFB58102D359}"/>
              </a:ext>
            </a:extLst>
          </p:cNvPr>
          <p:cNvCxnSpPr>
            <a:cxnSpLocks/>
            <a:stCxn id="104" idx="4"/>
            <a:endCxn id="105" idx="1"/>
          </p:cNvCxnSpPr>
          <p:nvPr/>
        </p:nvCxnSpPr>
        <p:spPr>
          <a:xfrm>
            <a:off x="3448357" y="4676068"/>
            <a:ext cx="251949" cy="34831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2" name="Straight Arrow Connector 121">
            <a:extLst>
              <a:ext uri="{FF2B5EF4-FFF2-40B4-BE49-F238E27FC236}">
                <a16:creationId xmlns:a16="http://schemas.microsoft.com/office/drawing/2014/main" id="{CEDE6946-FB1B-4A7B-9802-E0A6FC3D8AA7}"/>
              </a:ext>
            </a:extLst>
          </p:cNvPr>
          <p:cNvCxnSpPr>
            <a:stCxn id="105" idx="5"/>
            <a:endCxn id="106" idx="1"/>
          </p:cNvCxnSpPr>
          <p:nvPr/>
        </p:nvCxnSpPr>
        <p:spPr>
          <a:xfrm>
            <a:off x="3975896" y="5285537"/>
            <a:ext cx="159744" cy="44130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7CADDC5C-AE54-4223-B01D-EDBB24BE3D33}"/>
              </a:ext>
            </a:extLst>
          </p:cNvPr>
          <p:cNvCxnSpPr>
            <a:stCxn id="107" idx="7"/>
            <a:endCxn id="108" idx="4"/>
          </p:cNvCxnSpPr>
          <p:nvPr/>
        </p:nvCxnSpPr>
        <p:spPr>
          <a:xfrm flipV="1">
            <a:off x="5320109" y="5339624"/>
            <a:ext cx="236745" cy="38721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6" name="Straight Arrow Connector 125">
            <a:extLst>
              <a:ext uri="{FF2B5EF4-FFF2-40B4-BE49-F238E27FC236}">
                <a16:creationId xmlns:a16="http://schemas.microsoft.com/office/drawing/2014/main" id="{0F78BF8D-F881-472F-B668-06DD01A5209D}"/>
              </a:ext>
            </a:extLst>
          </p:cNvPr>
          <p:cNvCxnSpPr>
            <a:stCxn id="108" idx="7"/>
            <a:endCxn id="109" idx="4"/>
          </p:cNvCxnSpPr>
          <p:nvPr/>
        </p:nvCxnSpPr>
        <p:spPr>
          <a:xfrm flipV="1">
            <a:off x="5694649" y="4676068"/>
            <a:ext cx="268285" cy="34831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8" name="Straight Arrow Connector 127">
            <a:extLst>
              <a:ext uri="{FF2B5EF4-FFF2-40B4-BE49-F238E27FC236}">
                <a16:creationId xmlns:a16="http://schemas.microsoft.com/office/drawing/2014/main" id="{35A363EB-3812-484B-8B0B-319153A85165}"/>
              </a:ext>
            </a:extLst>
          </p:cNvPr>
          <p:cNvCxnSpPr>
            <a:cxnSpLocks/>
            <a:stCxn id="109" idx="0"/>
            <a:endCxn id="110" idx="3"/>
          </p:cNvCxnSpPr>
          <p:nvPr/>
        </p:nvCxnSpPr>
        <p:spPr>
          <a:xfrm flipV="1">
            <a:off x="5962934" y="3825530"/>
            <a:ext cx="262445" cy="48120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0" name="Straight Arrow Connector 129">
            <a:extLst>
              <a:ext uri="{FF2B5EF4-FFF2-40B4-BE49-F238E27FC236}">
                <a16:creationId xmlns:a16="http://schemas.microsoft.com/office/drawing/2014/main" id="{8FEB1780-910D-43B8-B21A-77CC3842DAAD}"/>
              </a:ext>
            </a:extLst>
          </p:cNvPr>
          <p:cNvCxnSpPr>
            <a:cxnSpLocks/>
            <a:stCxn id="110" idx="7"/>
            <a:endCxn id="111" idx="3"/>
          </p:cNvCxnSpPr>
          <p:nvPr/>
        </p:nvCxnSpPr>
        <p:spPr>
          <a:xfrm flipV="1">
            <a:off x="6500969" y="3273008"/>
            <a:ext cx="162985" cy="29136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8" name="Straight Arrow Connector 137">
            <a:extLst>
              <a:ext uri="{FF2B5EF4-FFF2-40B4-BE49-F238E27FC236}">
                <a16:creationId xmlns:a16="http://schemas.microsoft.com/office/drawing/2014/main" id="{CCAFD68F-DEFA-423E-A3CB-0A35F243BB30}"/>
              </a:ext>
            </a:extLst>
          </p:cNvPr>
          <p:cNvCxnSpPr>
            <a:cxnSpLocks/>
            <a:stCxn id="174" idx="0"/>
            <a:endCxn id="71" idx="4"/>
          </p:cNvCxnSpPr>
          <p:nvPr/>
        </p:nvCxnSpPr>
        <p:spPr>
          <a:xfrm flipH="1" flipV="1">
            <a:off x="10042561" y="2556288"/>
            <a:ext cx="269378" cy="41896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3" name="Speech Bubble: Rectangle with Corners Rounded 142">
            <a:extLst>
              <a:ext uri="{FF2B5EF4-FFF2-40B4-BE49-F238E27FC236}">
                <a16:creationId xmlns:a16="http://schemas.microsoft.com/office/drawing/2014/main" id="{32F96556-50C4-45BE-A783-C893A38E84C3}"/>
              </a:ext>
            </a:extLst>
          </p:cNvPr>
          <p:cNvSpPr/>
          <p:nvPr/>
        </p:nvSpPr>
        <p:spPr>
          <a:xfrm>
            <a:off x="2305021" y="4694125"/>
            <a:ext cx="832338" cy="369330"/>
          </a:xfrm>
          <a:prstGeom prst="wedgeRoundRectCallout">
            <a:avLst>
              <a:gd name="adj1" fmla="val 57934"/>
              <a:gd name="adj2" fmla="val -83616"/>
              <a:gd name="adj3" fmla="val 16667"/>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MM Dev</a:t>
            </a:r>
          </a:p>
        </p:txBody>
      </p:sp>
      <p:sp>
        <p:nvSpPr>
          <p:cNvPr id="144" name="Speech Bubble: Rectangle with Corners Rounded 143">
            <a:extLst>
              <a:ext uri="{FF2B5EF4-FFF2-40B4-BE49-F238E27FC236}">
                <a16:creationId xmlns:a16="http://schemas.microsoft.com/office/drawing/2014/main" id="{E56AD626-1A34-40AE-BBA8-F8E616ECD73B}"/>
              </a:ext>
            </a:extLst>
          </p:cNvPr>
          <p:cNvSpPr/>
          <p:nvPr/>
        </p:nvSpPr>
        <p:spPr>
          <a:xfrm>
            <a:off x="2305021" y="5384102"/>
            <a:ext cx="1149215" cy="369330"/>
          </a:xfrm>
          <a:prstGeom prst="wedgeRoundRectCallout">
            <a:avLst>
              <a:gd name="adj1" fmla="val 57934"/>
              <a:gd name="adj2" fmla="val -83616"/>
              <a:gd name="adj3" fmla="val 16667"/>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MM Sprint 1</a:t>
            </a:r>
          </a:p>
        </p:txBody>
      </p:sp>
      <p:sp>
        <p:nvSpPr>
          <p:cNvPr id="145" name="Speech Bubble: Rectangle with Corners Rounded 144">
            <a:extLst>
              <a:ext uri="{FF2B5EF4-FFF2-40B4-BE49-F238E27FC236}">
                <a16:creationId xmlns:a16="http://schemas.microsoft.com/office/drawing/2014/main" id="{820CD481-BB98-4FC1-974C-E7492EDE1237}"/>
              </a:ext>
            </a:extLst>
          </p:cNvPr>
          <p:cNvSpPr/>
          <p:nvPr/>
        </p:nvSpPr>
        <p:spPr>
          <a:xfrm>
            <a:off x="4135640" y="6226751"/>
            <a:ext cx="1390810" cy="369330"/>
          </a:xfrm>
          <a:prstGeom prst="wedgeRoundRectCallout">
            <a:avLst>
              <a:gd name="adj1" fmla="val -7812"/>
              <a:gd name="adj2" fmla="val -95792"/>
              <a:gd name="adj3" fmla="val 16667"/>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MM Cart Feature</a:t>
            </a:r>
          </a:p>
        </p:txBody>
      </p:sp>
      <p:cxnSp>
        <p:nvCxnSpPr>
          <p:cNvPr id="147" name="Straight Arrow Connector 146">
            <a:extLst>
              <a:ext uri="{FF2B5EF4-FFF2-40B4-BE49-F238E27FC236}">
                <a16:creationId xmlns:a16="http://schemas.microsoft.com/office/drawing/2014/main" id="{4C7B2EB6-93C3-45D1-BB18-0CB9B98B4145}"/>
              </a:ext>
            </a:extLst>
          </p:cNvPr>
          <p:cNvCxnSpPr>
            <a:stCxn id="106" idx="6"/>
            <a:endCxn id="107" idx="2"/>
          </p:cNvCxnSpPr>
          <p:nvPr/>
        </p:nvCxnSpPr>
        <p:spPr>
          <a:xfrm>
            <a:off x="4468307" y="5857421"/>
            <a:ext cx="519135"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67" name="Oval 166">
            <a:extLst>
              <a:ext uri="{FF2B5EF4-FFF2-40B4-BE49-F238E27FC236}">
                <a16:creationId xmlns:a16="http://schemas.microsoft.com/office/drawing/2014/main" id="{983CB820-B648-4A30-A156-517E6E66516B}"/>
              </a:ext>
            </a:extLst>
          </p:cNvPr>
          <p:cNvSpPr/>
          <p:nvPr/>
        </p:nvSpPr>
        <p:spPr>
          <a:xfrm>
            <a:off x="6763675" y="4324228"/>
            <a:ext cx="389744" cy="369330"/>
          </a:xfrm>
          <a:prstGeom prst="ellipse">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800" b="0" i="0" u="none" strike="noStrike" cap="none" spc="0" normalizeH="0" baseline="0" dirty="0">
              <a:ln>
                <a:noFill/>
              </a:ln>
              <a:solidFill>
                <a:srgbClr val="000000"/>
              </a:solidFill>
              <a:effectLst/>
              <a:uFillTx/>
              <a:latin typeface="+mn-lt"/>
              <a:ea typeface="+mn-ea"/>
              <a:cs typeface="+mn-cs"/>
              <a:sym typeface="Calibri"/>
            </a:endParaRPr>
          </a:p>
        </p:txBody>
      </p:sp>
      <p:sp>
        <p:nvSpPr>
          <p:cNvPr id="168" name="Oval 167">
            <a:extLst>
              <a:ext uri="{FF2B5EF4-FFF2-40B4-BE49-F238E27FC236}">
                <a16:creationId xmlns:a16="http://schemas.microsoft.com/office/drawing/2014/main" id="{5B334C64-997F-434B-8FD9-D9C43BD52A74}"/>
              </a:ext>
            </a:extLst>
          </p:cNvPr>
          <p:cNvSpPr/>
          <p:nvPr/>
        </p:nvSpPr>
        <p:spPr>
          <a:xfrm>
            <a:off x="7153419" y="4987784"/>
            <a:ext cx="389744" cy="369330"/>
          </a:xfrm>
          <a:prstGeom prst="ellipse">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9" name="Oval 168">
            <a:extLst>
              <a:ext uri="{FF2B5EF4-FFF2-40B4-BE49-F238E27FC236}">
                <a16:creationId xmlns:a16="http://schemas.microsoft.com/office/drawing/2014/main" id="{A4CA6BFC-1ED8-4622-BF40-32197C899ACB}"/>
              </a:ext>
            </a:extLst>
          </p:cNvPr>
          <p:cNvSpPr/>
          <p:nvPr/>
        </p:nvSpPr>
        <p:spPr>
          <a:xfrm>
            <a:off x="7588753" y="5690246"/>
            <a:ext cx="389744" cy="369330"/>
          </a:xfrm>
          <a:prstGeom prst="ellipse">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0" name="Oval 169">
            <a:extLst>
              <a:ext uri="{FF2B5EF4-FFF2-40B4-BE49-F238E27FC236}">
                <a16:creationId xmlns:a16="http://schemas.microsoft.com/office/drawing/2014/main" id="{2C341431-56C5-4428-BC94-2107520258B4}"/>
              </a:ext>
            </a:extLst>
          </p:cNvPr>
          <p:cNvSpPr/>
          <p:nvPr/>
        </p:nvSpPr>
        <p:spPr>
          <a:xfrm>
            <a:off x="8497632" y="5690246"/>
            <a:ext cx="389744" cy="369330"/>
          </a:xfrm>
          <a:prstGeom prst="ellipse">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1" name="Oval 170">
            <a:extLst>
              <a:ext uri="{FF2B5EF4-FFF2-40B4-BE49-F238E27FC236}">
                <a16:creationId xmlns:a16="http://schemas.microsoft.com/office/drawing/2014/main" id="{B1E978F0-2981-4FCC-A34F-82D676DEF8F6}"/>
              </a:ext>
            </a:extLst>
          </p:cNvPr>
          <p:cNvSpPr/>
          <p:nvPr/>
        </p:nvSpPr>
        <p:spPr>
          <a:xfrm>
            <a:off x="8872172" y="4987784"/>
            <a:ext cx="389744" cy="369330"/>
          </a:xfrm>
          <a:prstGeom prst="ellipse">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2" name="Oval 171">
            <a:extLst>
              <a:ext uri="{FF2B5EF4-FFF2-40B4-BE49-F238E27FC236}">
                <a16:creationId xmlns:a16="http://schemas.microsoft.com/office/drawing/2014/main" id="{F3377C4E-B61D-435A-AB29-1CF8F160029C}"/>
              </a:ext>
            </a:extLst>
          </p:cNvPr>
          <p:cNvSpPr/>
          <p:nvPr/>
        </p:nvSpPr>
        <p:spPr>
          <a:xfrm>
            <a:off x="9278252" y="4324228"/>
            <a:ext cx="389744" cy="369330"/>
          </a:xfrm>
          <a:prstGeom prst="ellipse">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4" name="Oval 173">
            <a:extLst>
              <a:ext uri="{FF2B5EF4-FFF2-40B4-BE49-F238E27FC236}">
                <a16:creationId xmlns:a16="http://schemas.microsoft.com/office/drawing/2014/main" id="{F1371B22-7C12-4560-9EEB-87866451AEE0}"/>
              </a:ext>
            </a:extLst>
          </p:cNvPr>
          <p:cNvSpPr/>
          <p:nvPr/>
        </p:nvSpPr>
        <p:spPr>
          <a:xfrm>
            <a:off x="10117067" y="2975255"/>
            <a:ext cx="389744" cy="369330"/>
          </a:xfrm>
          <a:prstGeom prst="ellipse">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5" name="Oval 174">
            <a:extLst>
              <a:ext uri="{FF2B5EF4-FFF2-40B4-BE49-F238E27FC236}">
                <a16:creationId xmlns:a16="http://schemas.microsoft.com/office/drawing/2014/main" id="{E371AC98-9F39-48AC-84AE-3ED62C56E1D8}"/>
              </a:ext>
            </a:extLst>
          </p:cNvPr>
          <p:cNvSpPr/>
          <p:nvPr/>
        </p:nvSpPr>
        <p:spPr>
          <a:xfrm>
            <a:off x="10584784" y="1681273"/>
            <a:ext cx="389744" cy="369330"/>
          </a:xfrm>
          <a:prstGeom prst="ellipse">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176" name="Straight Arrow Connector 175">
            <a:extLst>
              <a:ext uri="{FF2B5EF4-FFF2-40B4-BE49-F238E27FC236}">
                <a16:creationId xmlns:a16="http://schemas.microsoft.com/office/drawing/2014/main" id="{79ACC6AD-0329-42DA-A62F-982BD0730FC4}"/>
              </a:ext>
            </a:extLst>
          </p:cNvPr>
          <p:cNvCxnSpPr>
            <a:cxnSpLocks/>
            <a:stCxn id="167" idx="4"/>
            <a:endCxn id="168" idx="1"/>
          </p:cNvCxnSpPr>
          <p:nvPr/>
        </p:nvCxnSpPr>
        <p:spPr>
          <a:xfrm>
            <a:off x="6958547" y="4693558"/>
            <a:ext cx="251949" cy="34831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7" name="Straight Arrow Connector 176">
            <a:extLst>
              <a:ext uri="{FF2B5EF4-FFF2-40B4-BE49-F238E27FC236}">
                <a16:creationId xmlns:a16="http://schemas.microsoft.com/office/drawing/2014/main" id="{78CBA29A-CE2C-4530-A5ED-D862A3D31BBF}"/>
              </a:ext>
            </a:extLst>
          </p:cNvPr>
          <p:cNvCxnSpPr>
            <a:stCxn id="168" idx="5"/>
            <a:endCxn id="169" idx="1"/>
          </p:cNvCxnSpPr>
          <p:nvPr/>
        </p:nvCxnSpPr>
        <p:spPr>
          <a:xfrm>
            <a:off x="7486086" y="5303027"/>
            <a:ext cx="159744" cy="44130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8" name="Straight Arrow Connector 177">
            <a:extLst>
              <a:ext uri="{FF2B5EF4-FFF2-40B4-BE49-F238E27FC236}">
                <a16:creationId xmlns:a16="http://schemas.microsoft.com/office/drawing/2014/main" id="{278A326E-365E-4EF6-9B0D-B1764B93A7BD}"/>
              </a:ext>
            </a:extLst>
          </p:cNvPr>
          <p:cNvCxnSpPr>
            <a:stCxn id="170" idx="7"/>
            <a:endCxn id="171" idx="4"/>
          </p:cNvCxnSpPr>
          <p:nvPr/>
        </p:nvCxnSpPr>
        <p:spPr>
          <a:xfrm flipV="1">
            <a:off x="8830299" y="5357114"/>
            <a:ext cx="236745" cy="38721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9" name="Straight Arrow Connector 178">
            <a:extLst>
              <a:ext uri="{FF2B5EF4-FFF2-40B4-BE49-F238E27FC236}">
                <a16:creationId xmlns:a16="http://schemas.microsoft.com/office/drawing/2014/main" id="{AD02AA95-43C7-4058-A59D-3B0265AE5E0A}"/>
              </a:ext>
            </a:extLst>
          </p:cNvPr>
          <p:cNvCxnSpPr>
            <a:stCxn id="171" idx="7"/>
            <a:endCxn id="172" idx="4"/>
          </p:cNvCxnSpPr>
          <p:nvPr/>
        </p:nvCxnSpPr>
        <p:spPr>
          <a:xfrm flipV="1">
            <a:off x="9204839" y="4693558"/>
            <a:ext cx="268285" cy="34831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1" name="Straight Arrow Connector 180">
            <a:extLst>
              <a:ext uri="{FF2B5EF4-FFF2-40B4-BE49-F238E27FC236}">
                <a16:creationId xmlns:a16="http://schemas.microsoft.com/office/drawing/2014/main" id="{EACF26C3-A44B-41C8-AD09-A425AC2D9AC6}"/>
              </a:ext>
            </a:extLst>
          </p:cNvPr>
          <p:cNvCxnSpPr>
            <a:cxnSpLocks/>
            <a:stCxn id="172" idx="0"/>
            <a:endCxn id="75" idx="3"/>
          </p:cNvCxnSpPr>
          <p:nvPr/>
        </p:nvCxnSpPr>
        <p:spPr>
          <a:xfrm flipV="1">
            <a:off x="9473124" y="3768338"/>
            <a:ext cx="213780" cy="55589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3" name="Straight Arrow Connector 182">
            <a:extLst>
              <a:ext uri="{FF2B5EF4-FFF2-40B4-BE49-F238E27FC236}">
                <a16:creationId xmlns:a16="http://schemas.microsoft.com/office/drawing/2014/main" id="{7B9BCF44-3C63-40D8-BB33-EC5979FDC135}"/>
              </a:ext>
            </a:extLst>
          </p:cNvPr>
          <p:cNvCxnSpPr>
            <a:stCxn id="169" idx="6"/>
            <a:endCxn id="170" idx="2"/>
          </p:cNvCxnSpPr>
          <p:nvPr/>
        </p:nvCxnSpPr>
        <p:spPr>
          <a:xfrm>
            <a:off x="7978497" y="5874911"/>
            <a:ext cx="519135"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84" name="Speech Bubble: Rectangle with Corners Rounded 183">
            <a:extLst>
              <a:ext uri="{FF2B5EF4-FFF2-40B4-BE49-F238E27FC236}">
                <a16:creationId xmlns:a16="http://schemas.microsoft.com/office/drawing/2014/main" id="{D1253A4B-D45B-4B27-9532-35DDC9D5FFB2}"/>
              </a:ext>
            </a:extLst>
          </p:cNvPr>
          <p:cNvSpPr/>
          <p:nvPr/>
        </p:nvSpPr>
        <p:spPr>
          <a:xfrm>
            <a:off x="5913245" y="5415747"/>
            <a:ext cx="1149215" cy="369330"/>
          </a:xfrm>
          <a:prstGeom prst="wedgeRoundRectCallout">
            <a:avLst>
              <a:gd name="adj1" fmla="val 57934"/>
              <a:gd name="adj2" fmla="val -83616"/>
              <a:gd name="adj3" fmla="val 16667"/>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MM Avionos </a:t>
            </a:r>
          </a:p>
        </p:txBody>
      </p:sp>
      <p:sp>
        <p:nvSpPr>
          <p:cNvPr id="185" name="Speech Bubble: Rectangle with Corners Rounded 184">
            <a:extLst>
              <a:ext uri="{FF2B5EF4-FFF2-40B4-BE49-F238E27FC236}">
                <a16:creationId xmlns:a16="http://schemas.microsoft.com/office/drawing/2014/main" id="{AFED37D6-67A2-4DB2-BD2F-CE6EECF38213}"/>
              </a:ext>
            </a:extLst>
          </p:cNvPr>
          <p:cNvSpPr/>
          <p:nvPr/>
        </p:nvSpPr>
        <p:spPr>
          <a:xfrm>
            <a:off x="7623944" y="6258396"/>
            <a:ext cx="1390810" cy="369330"/>
          </a:xfrm>
          <a:prstGeom prst="wedgeRoundRectCallout">
            <a:avLst>
              <a:gd name="adj1" fmla="val -7812"/>
              <a:gd name="adj2" fmla="val -95792"/>
              <a:gd name="adj3" fmla="val 16667"/>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MM Java App 1</a:t>
            </a:r>
          </a:p>
        </p:txBody>
      </p:sp>
      <p:sp>
        <p:nvSpPr>
          <p:cNvPr id="191" name="Speech Bubble: Rectangle with Corners Rounded 190">
            <a:extLst>
              <a:ext uri="{FF2B5EF4-FFF2-40B4-BE49-F238E27FC236}">
                <a16:creationId xmlns:a16="http://schemas.microsoft.com/office/drawing/2014/main" id="{94410783-5898-401B-A5E0-D681329AC537}"/>
              </a:ext>
            </a:extLst>
          </p:cNvPr>
          <p:cNvSpPr/>
          <p:nvPr/>
        </p:nvSpPr>
        <p:spPr>
          <a:xfrm>
            <a:off x="6000061" y="4740706"/>
            <a:ext cx="832338" cy="369330"/>
          </a:xfrm>
          <a:prstGeom prst="wedgeRoundRectCallout">
            <a:avLst>
              <a:gd name="adj1" fmla="val 39924"/>
              <a:gd name="adj2" fmla="val -91733"/>
              <a:gd name="adj3" fmla="val 16667"/>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MM Dev</a:t>
            </a:r>
          </a:p>
        </p:txBody>
      </p:sp>
      <p:sp>
        <p:nvSpPr>
          <p:cNvPr id="75" name="Oval 74">
            <a:extLst>
              <a:ext uri="{FF2B5EF4-FFF2-40B4-BE49-F238E27FC236}">
                <a16:creationId xmlns:a16="http://schemas.microsoft.com/office/drawing/2014/main" id="{9C655EBA-D774-450D-80A6-0811E01A74E9}"/>
              </a:ext>
            </a:extLst>
          </p:cNvPr>
          <p:cNvSpPr/>
          <p:nvPr/>
        </p:nvSpPr>
        <p:spPr>
          <a:xfrm>
            <a:off x="9629827" y="3453095"/>
            <a:ext cx="389744" cy="369330"/>
          </a:xfrm>
          <a:prstGeom prst="ellipse">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14" name="Straight Arrow Connector 13">
            <a:extLst>
              <a:ext uri="{FF2B5EF4-FFF2-40B4-BE49-F238E27FC236}">
                <a16:creationId xmlns:a16="http://schemas.microsoft.com/office/drawing/2014/main" id="{14A45760-494E-45E2-A5B7-202720FA922B}"/>
              </a:ext>
            </a:extLst>
          </p:cNvPr>
          <p:cNvCxnSpPr>
            <a:stCxn id="75" idx="7"/>
            <a:endCxn id="174" idx="3"/>
          </p:cNvCxnSpPr>
          <p:nvPr/>
        </p:nvCxnSpPr>
        <p:spPr>
          <a:xfrm flipV="1">
            <a:off x="9962494" y="3290498"/>
            <a:ext cx="211650" cy="21668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350CD110-4838-4FE7-94B6-15BB1EFBD1D1}"/>
              </a:ext>
            </a:extLst>
          </p:cNvPr>
          <p:cNvSpPr/>
          <p:nvPr/>
        </p:nvSpPr>
        <p:spPr>
          <a:xfrm>
            <a:off x="9847689" y="2186958"/>
            <a:ext cx="389744" cy="369330"/>
          </a:xfrm>
          <a:prstGeom prst="ellipse">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8" name="Straight Arrow Connector 7">
            <a:extLst>
              <a:ext uri="{FF2B5EF4-FFF2-40B4-BE49-F238E27FC236}">
                <a16:creationId xmlns:a16="http://schemas.microsoft.com/office/drawing/2014/main" id="{BC80B7B7-22E0-479B-9031-169E48ACEFE9}"/>
              </a:ext>
            </a:extLst>
          </p:cNvPr>
          <p:cNvCxnSpPr>
            <a:cxnSpLocks/>
            <a:stCxn id="71" idx="7"/>
            <a:endCxn id="175" idx="3"/>
          </p:cNvCxnSpPr>
          <p:nvPr/>
        </p:nvCxnSpPr>
        <p:spPr>
          <a:xfrm flipV="1">
            <a:off x="10180356" y="1996516"/>
            <a:ext cx="461505" cy="24452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6" name="Straight Arrow Connector 75">
            <a:extLst>
              <a:ext uri="{FF2B5EF4-FFF2-40B4-BE49-F238E27FC236}">
                <a16:creationId xmlns:a16="http://schemas.microsoft.com/office/drawing/2014/main" id="{3D11B839-A39D-43A6-B756-7B62F72013BB}"/>
              </a:ext>
            </a:extLst>
          </p:cNvPr>
          <p:cNvCxnSpPr>
            <a:cxnSpLocks/>
            <a:stCxn id="71" idx="0"/>
            <a:endCxn id="113" idx="3"/>
          </p:cNvCxnSpPr>
          <p:nvPr/>
        </p:nvCxnSpPr>
        <p:spPr>
          <a:xfrm flipV="1">
            <a:off x="10042561" y="1352006"/>
            <a:ext cx="560313" cy="834952"/>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741C621C-ECC6-4DFE-B16C-BF6E1A62FFF5}"/>
              </a:ext>
            </a:extLst>
          </p:cNvPr>
          <p:cNvCxnSpPr>
            <a:stCxn id="111" idx="7"/>
            <a:endCxn id="71" idx="3"/>
          </p:cNvCxnSpPr>
          <p:nvPr/>
        </p:nvCxnSpPr>
        <p:spPr>
          <a:xfrm flipV="1">
            <a:off x="6939544" y="2502201"/>
            <a:ext cx="2965222" cy="50965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1725250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947" y="215094"/>
            <a:ext cx="11630733" cy="596068"/>
          </a:xfrm>
          <a:solidFill>
            <a:schemeClr val="accent1"/>
          </a:solidFill>
        </p:spPr>
        <p:txBody>
          <a:bodyPr/>
          <a:lstStyle/>
          <a:p>
            <a:r>
              <a:rPr lang="en-US" sz="2800" dirty="0">
                <a:solidFill>
                  <a:schemeClr val="bg1"/>
                </a:solidFill>
              </a:rPr>
              <a:t>QAC Deployment Overview</a:t>
            </a:r>
            <a:endParaRPr lang="en-US" sz="2667" kern="1200" dirty="0">
              <a:solidFill>
                <a:schemeClr val="bg1"/>
              </a:solidFill>
              <a:latin typeface="Bahnschrift" panose="020B0502040204020203" pitchFamily="34" charset="0"/>
              <a:ea typeface="+mj-ea"/>
              <a:cs typeface="+mj-cs"/>
            </a:endParaRPr>
          </a:p>
        </p:txBody>
      </p:sp>
      <p:sp>
        <p:nvSpPr>
          <p:cNvPr id="3" name="Slide Number Placeholder 2"/>
          <p:cNvSpPr>
            <a:spLocks noGrp="1"/>
          </p:cNvSpPr>
          <p:nvPr>
            <p:ph type="sldNum" sz="quarter" idx="2"/>
          </p:nvPr>
        </p:nvSpPr>
        <p:spPr/>
        <p:txBody>
          <a:bodyPr/>
          <a:lstStyle/>
          <a:p>
            <a:fld id="{547AFBBE-4013-452C-9B11-50790308941A}" type="slidenum">
              <a:rPr lang="en-US" smtClean="0"/>
              <a:pPr/>
              <a:t>7</a:t>
            </a:fld>
            <a:endParaRPr lang="en-US"/>
          </a:p>
        </p:txBody>
      </p:sp>
      <p:sp>
        <p:nvSpPr>
          <p:cNvPr id="45" name="TextBox 44">
            <a:extLst>
              <a:ext uri="{FF2B5EF4-FFF2-40B4-BE49-F238E27FC236}">
                <a16:creationId xmlns:a16="http://schemas.microsoft.com/office/drawing/2014/main" id="{E36D5886-E9A8-44AF-B094-0D08CA114D51}"/>
              </a:ext>
            </a:extLst>
          </p:cNvPr>
          <p:cNvSpPr txBox="1"/>
          <p:nvPr/>
        </p:nvSpPr>
        <p:spPr>
          <a:xfrm>
            <a:off x="331947" y="1023731"/>
            <a:ext cx="11469280" cy="33547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lang="en-US" sz="1600" dirty="0">
                <a:solidFill>
                  <a:schemeClr val="accent1">
                    <a:lumMod val="75000"/>
                  </a:schemeClr>
                </a:solidFill>
              </a:rPr>
              <a:t>Create </a:t>
            </a:r>
            <a:r>
              <a:rPr lang="en-US" sz="1600" b="1" dirty="0" err="1">
                <a:solidFill>
                  <a:schemeClr val="accent1">
                    <a:lumMod val="75000"/>
                  </a:schemeClr>
                </a:solidFill>
              </a:rPr>
              <a:t>qac</a:t>
            </a:r>
            <a:r>
              <a:rPr lang="en-US" sz="1600" b="1" dirty="0">
                <a:solidFill>
                  <a:schemeClr val="accent1">
                    <a:lumMod val="75000"/>
                  </a:schemeClr>
                </a:solidFill>
              </a:rPr>
              <a:t>-develop</a:t>
            </a:r>
            <a:r>
              <a:rPr lang="en-US" sz="1600" dirty="0">
                <a:solidFill>
                  <a:schemeClr val="accent1">
                    <a:lumMod val="75000"/>
                  </a:schemeClr>
                </a:solidFill>
              </a:rPr>
              <a:t> branch from </a:t>
            </a:r>
            <a:r>
              <a:rPr lang="en-US" sz="1600" b="1" dirty="0">
                <a:solidFill>
                  <a:schemeClr val="accent1">
                    <a:lumMod val="75000"/>
                  </a:schemeClr>
                </a:solidFill>
              </a:rPr>
              <a:t>QAC</a:t>
            </a:r>
            <a:r>
              <a:rPr lang="en-US" sz="1600" dirty="0">
                <a:solidFill>
                  <a:schemeClr val="accent1">
                    <a:lumMod val="75000"/>
                  </a:schemeClr>
                </a:solidFill>
              </a:rPr>
              <a:t> branch</a:t>
            </a:r>
          </a:p>
          <a:p>
            <a:pPr marL="285750" indent="-285750">
              <a:buFont typeface="Arial" panose="020B0604020202020204" pitchFamily="34" charset="0"/>
              <a:buChar char="•"/>
            </a:pPr>
            <a:endParaRPr lang="en-US" sz="1600" dirty="0">
              <a:solidFill>
                <a:schemeClr val="accent1">
                  <a:lumMod val="75000"/>
                </a:schemeClr>
              </a:solidFill>
            </a:endParaRPr>
          </a:p>
          <a:p>
            <a:pPr marL="285750" indent="-285750">
              <a:buFont typeface="Arial" panose="020B0604020202020204" pitchFamily="34" charset="0"/>
              <a:buChar char="•"/>
            </a:pPr>
            <a:r>
              <a:rPr lang="en-US" sz="1600" dirty="0">
                <a:solidFill>
                  <a:schemeClr val="accent1">
                    <a:lumMod val="75000"/>
                  </a:schemeClr>
                </a:solidFill>
              </a:rPr>
              <a:t>Merge </a:t>
            </a:r>
            <a:r>
              <a:rPr lang="en-US" sz="1600" b="1" dirty="0" err="1">
                <a:solidFill>
                  <a:schemeClr val="accent1">
                    <a:lumMod val="75000"/>
                  </a:schemeClr>
                </a:solidFill>
              </a:rPr>
              <a:t>qac</a:t>
            </a:r>
            <a:r>
              <a:rPr lang="en-US" sz="1600" b="1" dirty="0">
                <a:solidFill>
                  <a:schemeClr val="accent1">
                    <a:lumMod val="75000"/>
                  </a:schemeClr>
                </a:solidFill>
              </a:rPr>
              <a:t>-develop</a:t>
            </a:r>
            <a:r>
              <a:rPr lang="en-US" sz="1600" dirty="0">
                <a:solidFill>
                  <a:schemeClr val="accent1">
                    <a:lumMod val="75000"/>
                  </a:schemeClr>
                </a:solidFill>
              </a:rPr>
              <a:t> branch into respective project develop branches.</a:t>
            </a:r>
          </a:p>
          <a:p>
            <a:pPr marL="285750" indent="-285750">
              <a:buFont typeface="Arial" panose="020B0604020202020204" pitchFamily="34" charset="0"/>
              <a:buChar char="•"/>
            </a:pPr>
            <a:endParaRPr lang="en-US" sz="1600" dirty="0">
              <a:solidFill>
                <a:schemeClr val="accent1">
                  <a:lumMod val="75000"/>
                </a:schemeClr>
              </a:solidFill>
            </a:endParaRPr>
          </a:p>
          <a:p>
            <a:pPr marL="285750" indent="-285750">
              <a:buFont typeface="Arial" panose="020B0604020202020204" pitchFamily="34" charset="0"/>
              <a:buChar char="•"/>
            </a:pPr>
            <a:r>
              <a:rPr lang="en-US" sz="1600" dirty="0">
                <a:solidFill>
                  <a:schemeClr val="accent1">
                    <a:lumMod val="75000"/>
                  </a:schemeClr>
                </a:solidFill>
              </a:rPr>
              <a:t>Create Sprint branches from respective project develop branch.</a:t>
            </a:r>
          </a:p>
          <a:p>
            <a:pPr marL="285750" indent="-285750">
              <a:buFont typeface="Arial" panose="020B0604020202020204" pitchFamily="34" charset="0"/>
              <a:buChar char="•"/>
            </a:pPr>
            <a:endParaRPr lang="en-US" sz="1600" dirty="0">
              <a:solidFill>
                <a:schemeClr val="accent1">
                  <a:lumMod val="75000"/>
                </a:schemeClr>
              </a:solidFill>
            </a:endParaRPr>
          </a:p>
          <a:p>
            <a:pPr marL="285750" indent="-285750">
              <a:buFont typeface="Arial" panose="020B0604020202020204" pitchFamily="34" charset="0"/>
              <a:buChar char="•"/>
            </a:pPr>
            <a:r>
              <a:rPr lang="en-US" sz="1600" dirty="0">
                <a:solidFill>
                  <a:schemeClr val="accent1">
                    <a:lumMod val="75000"/>
                  </a:schemeClr>
                </a:solidFill>
              </a:rPr>
              <a:t>Create feature branches from Sprint branches and the changes in feature branch code will be merged to Sprint branches.</a:t>
            </a:r>
          </a:p>
          <a:p>
            <a:pPr marL="285750" indent="-285750">
              <a:buFont typeface="Arial" panose="020B0604020202020204" pitchFamily="34" charset="0"/>
              <a:buChar char="•"/>
            </a:pPr>
            <a:endParaRPr lang="en-US" sz="1600" dirty="0">
              <a:solidFill>
                <a:schemeClr val="accent1">
                  <a:lumMod val="75000"/>
                </a:schemeClr>
              </a:solidFill>
            </a:endParaRPr>
          </a:p>
          <a:p>
            <a:pPr marL="285750" indent="-285750">
              <a:buFont typeface="Arial" panose="020B0604020202020204" pitchFamily="34" charset="0"/>
              <a:buChar char="•"/>
            </a:pPr>
            <a:r>
              <a:rPr lang="en-US" sz="1600" dirty="0">
                <a:solidFill>
                  <a:schemeClr val="accent1">
                    <a:lumMod val="75000"/>
                  </a:schemeClr>
                </a:solidFill>
              </a:rPr>
              <a:t>For QAC deployment, the respective project develop branch will be merged to </a:t>
            </a:r>
            <a:r>
              <a:rPr lang="en-US" sz="1600" b="1" dirty="0" err="1">
                <a:solidFill>
                  <a:schemeClr val="accent1">
                    <a:lumMod val="75000"/>
                  </a:schemeClr>
                </a:solidFill>
              </a:rPr>
              <a:t>qac</a:t>
            </a:r>
            <a:r>
              <a:rPr lang="en-US" sz="1600" b="1" dirty="0">
                <a:solidFill>
                  <a:schemeClr val="accent1">
                    <a:lumMod val="75000"/>
                  </a:schemeClr>
                </a:solidFill>
              </a:rPr>
              <a:t>-develop</a:t>
            </a:r>
            <a:r>
              <a:rPr lang="en-US" sz="1600" dirty="0">
                <a:solidFill>
                  <a:schemeClr val="accent1">
                    <a:lumMod val="75000"/>
                  </a:schemeClr>
                </a:solidFill>
              </a:rPr>
              <a:t> branch along with pom.xml file versions. </a:t>
            </a:r>
            <a:r>
              <a:rPr lang="en-US" sz="1600" b="1" dirty="0" err="1">
                <a:solidFill>
                  <a:schemeClr val="accent1">
                    <a:lumMod val="75000"/>
                  </a:schemeClr>
                </a:solidFill>
              </a:rPr>
              <a:t>qac</a:t>
            </a:r>
            <a:r>
              <a:rPr lang="en-US" sz="1600" b="1" dirty="0">
                <a:solidFill>
                  <a:schemeClr val="accent1">
                    <a:lumMod val="75000"/>
                  </a:schemeClr>
                </a:solidFill>
              </a:rPr>
              <a:t>-develop </a:t>
            </a:r>
            <a:r>
              <a:rPr lang="en-US" sz="1600" dirty="0">
                <a:solidFill>
                  <a:schemeClr val="accent1">
                    <a:lumMod val="75000"/>
                  </a:schemeClr>
                </a:solidFill>
              </a:rPr>
              <a:t>branch code will be merged to QAC branch.</a:t>
            </a:r>
          </a:p>
          <a:p>
            <a:pPr marL="285750" indent="-285750">
              <a:buFont typeface="Arial" panose="020B0604020202020204" pitchFamily="34" charset="0"/>
              <a:buChar char="•"/>
            </a:pPr>
            <a:endParaRPr lang="en-US" sz="1600" dirty="0">
              <a:solidFill>
                <a:schemeClr val="accent1">
                  <a:lumMod val="75000"/>
                </a:schemeClr>
              </a:solidFill>
            </a:endParaRPr>
          </a:p>
          <a:p>
            <a:pPr marL="285750" indent="-285750">
              <a:buFont typeface="Arial" panose="020B0604020202020204" pitchFamily="34" charset="0"/>
              <a:buChar char="•"/>
            </a:pPr>
            <a:r>
              <a:rPr lang="en-US" sz="1600" dirty="0">
                <a:solidFill>
                  <a:schemeClr val="accent1">
                    <a:lumMod val="75000"/>
                  </a:schemeClr>
                </a:solidFill>
              </a:rPr>
              <a:t>For DEV2 deployment, the sprint branches will be merged to </a:t>
            </a:r>
            <a:r>
              <a:rPr lang="en-US" sz="1600" b="1" dirty="0">
                <a:solidFill>
                  <a:schemeClr val="accent1">
                    <a:lumMod val="75000"/>
                  </a:schemeClr>
                </a:solidFill>
              </a:rPr>
              <a:t>projects/project/develop</a:t>
            </a:r>
            <a:r>
              <a:rPr lang="en-US" sz="1600" dirty="0">
                <a:solidFill>
                  <a:schemeClr val="accent1">
                    <a:lumMod val="75000"/>
                  </a:schemeClr>
                </a:solidFill>
              </a:rPr>
              <a:t> branch.</a:t>
            </a:r>
          </a:p>
          <a:p>
            <a:pPr marL="457200" indent="-457200">
              <a:buAutoNum type="arabicPeriod"/>
            </a:pPr>
            <a:endParaRPr lang="en-US" sz="2000" dirty="0">
              <a:solidFill>
                <a:schemeClr val="accent1">
                  <a:lumMod val="75000"/>
                </a:schemeClr>
              </a:solidFill>
            </a:endParaRPr>
          </a:p>
        </p:txBody>
      </p:sp>
    </p:spTree>
    <p:extLst>
      <p:ext uri="{BB962C8B-B14F-4D97-AF65-F5344CB8AC3E}">
        <p14:creationId xmlns:p14="http://schemas.microsoft.com/office/powerpoint/2010/main" val="255089052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947" y="215094"/>
            <a:ext cx="11630733" cy="596068"/>
          </a:xfrm>
          <a:solidFill>
            <a:schemeClr val="accent1"/>
          </a:solidFill>
        </p:spPr>
        <p:txBody>
          <a:bodyPr/>
          <a:lstStyle/>
          <a:p>
            <a:r>
              <a:rPr lang="en-US" sz="2800" dirty="0">
                <a:solidFill>
                  <a:schemeClr val="bg1"/>
                </a:solidFill>
              </a:rPr>
              <a:t>Development Branching Details</a:t>
            </a:r>
            <a:endParaRPr lang="en-US" sz="2667" kern="1200" dirty="0">
              <a:solidFill>
                <a:schemeClr val="bg1"/>
              </a:solidFill>
              <a:latin typeface="Bahnschrift" panose="020B0502040204020203" pitchFamily="34" charset="0"/>
              <a:ea typeface="+mj-ea"/>
              <a:cs typeface="+mj-cs"/>
            </a:endParaRPr>
          </a:p>
        </p:txBody>
      </p:sp>
      <p:sp>
        <p:nvSpPr>
          <p:cNvPr id="3" name="Slide Number Placeholder 2"/>
          <p:cNvSpPr>
            <a:spLocks noGrp="1"/>
          </p:cNvSpPr>
          <p:nvPr>
            <p:ph type="sldNum" sz="quarter" idx="2"/>
          </p:nvPr>
        </p:nvSpPr>
        <p:spPr/>
        <p:txBody>
          <a:bodyPr/>
          <a:lstStyle/>
          <a:p>
            <a:fld id="{547AFBBE-4013-452C-9B11-50790308941A}" type="slidenum">
              <a:rPr lang="en-US" smtClean="0"/>
              <a:pPr/>
              <a:t>8</a:t>
            </a:fld>
            <a:endParaRPr lang="en-US"/>
          </a:p>
        </p:txBody>
      </p:sp>
      <p:sp>
        <p:nvSpPr>
          <p:cNvPr id="5" name="Rectangle 4">
            <a:extLst>
              <a:ext uri="{FF2B5EF4-FFF2-40B4-BE49-F238E27FC236}">
                <a16:creationId xmlns:a16="http://schemas.microsoft.com/office/drawing/2014/main" id="{0AD40065-0598-46E7-A3D3-C0BC2B4EA4AC}"/>
              </a:ext>
            </a:extLst>
          </p:cNvPr>
          <p:cNvSpPr/>
          <p:nvPr/>
        </p:nvSpPr>
        <p:spPr>
          <a:xfrm>
            <a:off x="4991720" y="1004352"/>
            <a:ext cx="2323475" cy="596069"/>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lang="en-US" dirty="0">
                <a:solidFill>
                  <a:schemeClr val="bg1"/>
                </a:solidFill>
              </a:rPr>
              <a:t>Development Branch</a:t>
            </a:r>
            <a:endParaRPr kumimoji="0" lang="en-US" sz="1800" b="0" i="0" u="none" strike="noStrike" cap="none" spc="0" normalizeH="0" baseline="0" dirty="0">
              <a:ln>
                <a:noFill/>
              </a:ln>
              <a:solidFill>
                <a:schemeClr val="bg1"/>
              </a:solidFill>
              <a:effectLst/>
              <a:uFillTx/>
              <a:latin typeface="+mn-lt"/>
              <a:ea typeface="+mn-ea"/>
              <a:cs typeface="+mn-cs"/>
              <a:sym typeface="Calibri"/>
            </a:endParaRPr>
          </a:p>
        </p:txBody>
      </p:sp>
      <p:sp>
        <p:nvSpPr>
          <p:cNvPr id="6" name="Rectangle 5">
            <a:extLst>
              <a:ext uri="{FF2B5EF4-FFF2-40B4-BE49-F238E27FC236}">
                <a16:creationId xmlns:a16="http://schemas.microsoft.com/office/drawing/2014/main" id="{B5AEA6D9-668C-4E3D-BF36-6BAD8C494BDF}"/>
              </a:ext>
            </a:extLst>
          </p:cNvPr>
          <p:cNvSpPr/>
          <p:nvPr/>
        </p:nvSpPr>
        <p:spPr>
          <a:xfrm>
            <a:off x="1256734" y="2784723"/>
            <a:ext cx="1946223" cy="596069"/>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lang="en-US" dirty="0">
                <a:solidFill>
                  <a:schemeClr val="bg1"/>
                </a:solidFill>
              </a:rPr>
              <a:t>Dev-setup Branch</a:t>
            </a:r>
            <a:endParaRPr kumimoji="0" lang="en-US" sz="1800" b="0" i="0" u="none" strike="noStrike" cap="none" spc="0" normalizeH="0" baseline="0" dirty="0">
              <a:ln>
                <a:noFill/>
              </a:ln>
              <a:solidFill>
                <a:schemeClr val="bg1"/>
              </a:solidFill>
              <a:effectLst/>
              <a:uFillTx/>
              <a:latin typeface="+mn-lt"/>
              <a:ea typeface="+mn-ea"/>
              <a:cs typeface="+mn-cs"/>
              <a:sym typeface="Calibri"/>
            </a:endParaRPr>
          </a:p>
        </p:txBody>
      </p:sp>
      <p:sp>
        <p:nvSpPr>
          <p:cNvPr id="7" name="Rectangle 6">
            <a:extLst>
              <a:ext uri="{FF2B5EF4-FFF2-40B4-BE49-F238E27FC236}">
                <a16:creationId xmlns:a16="http://schemas.microsoft.com/office/drawing/2014/main" id="{ED86A2EE-3752-427B-B47F-ED596EAB5097}"/>
              </a:ext>
            </a:extLst>
          </p:cNvPr>
          <p:cNvSpPr/>
          <p:nvPr/>
        </p:nvSpPr>
        <p:spPr>
          <a:xfrm>
            <a:off x="5270287" y="2818606"/>
            <a:ext cx="1766341" cy="596068"/>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lang="en-US" dirty="0">
                <a:solidFill>
                  <a:schemeClr val="bg1"/>
                </a:solidFill>
              </a:rPr>
              <a:t>Sprint 1 Branch</a:t>
            </a:r>
            <a:endParaRPr kumimoji="0" lang="en-US" sz="1800" b="0" i="0" u="none" strike="noStrike" cap="none" spc="0" normalizeH="0" baseline="0" dirty="0">
              <a:ln>
                <a:noFill/>
              </a:ln>
              <a:solidFill>
                <a:schemeClr val="bg1"/>
              </a:solidFill>
              <a:effectLst/>
              <a:uFillTx/>
              <a:latin typeface="+mn-lt"/>
              <a:ea typeface="+mn-ea"/>
              <a:cs typeface="+mn-cs"/>
              <a:sym typeface="Calibri"/>
            </a:endParaRPr>
          </a:p>
        </p:txBody>
      </p:sp>
      <p:sp>
        <p:nvSpPr>
          <p:cNvPr id="8" name="Rectangle 7">
            <a:extLst>
              <a:ext uri="{FF2B5EF4-FFF2-40B4-BE49-F238E27FC236}">
                <a16:creationId xmlns:a16="http://schemas.microsoft.com/office/drawing/2014/main" id="{D789F6A7-54E5-46EB-BAF1-E42C26314E2F}"/>
              </a:ext>
            </a:extLst>
          </p:cNvPr>
          <p:cNvSpPr/>
          <p:nvPr/>
        </p:nvSpPr>
        <p:spPr>
          <a:xfrm>
            <a:off x="9208961" y="2784723"/>
            <a:ext cx="1766341" cy="596068"/>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lang="en-US" dirty="0">
                <a:solidFill>
                  <a:schemeClr val="bg1"/>
                </a:solidFill>
              </a:rPr>
              <a:t>Sprint n Branch</a:t>
            </a:r>
            <a:endParaRPr kumimoji="0" lang="en-US" sz="1800" b="0" i="0" u="none" strike="noStrike" cap="none" spc="0" normalizeH="0" baseline="0" dirty="0">
              <a:ln>
                <a:noFill/>
              </a:ln>
              <a:solidFill>
                <a:schemeClr val="bg1"/>
              </a:solidFill>
              <a:effectLst/>
              <a:uFillTx/>
              <a:latin typeface="+mn-lt"/>
              <a:ea typeface="+mn-ea"/>
              <a:cs typeface="+mn-cs"/>
              <a:sym typeface="Calibri"/>
            </a:endParaRPr>
          </a:p>
        </p:txBody>
      </p:sp>
      <p:cxnSp>
        <p:nvCxnSpPr>
          <p:cNvPr id="11" name="Connector: Elbow 10">
            <a:extLst>
              <a:ext uri="{FF2B5EF4-FFF2-40B4-BE49-F238E27FC236}">
                <a16:creationId xmlns:a16="http://schemas.microsoft.com/office/drawing/2014/main" id="{F9B20A06-2725-444C-8A87-AC8C7A6790B1}"/>
              </a:ext>
            </a:extLst>
          </p:cNvPr>
          <p:cNvCxnSpPr>
            <a:stCxn id="5" idx="2"/>
            <a:endCxn id="6" idx="0"/>
          </p:cNvCxnSpPr>
          <p:nvPr/>
        </p:nvCxnSpPr>
        <p:spPr>
          <a:xfrm rot="5400000">
            <a:off x="3599501" y="230766"/>
            <a:ext cx="1184302" cy="3923612"/>
          </a:xfrm>
          <a:prstGeom prst="bentConnector3">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Connector: Elbow 14">
            <a:extLst>
              <a:ext uri="{FF2B5EF4-FFF2-40B4-BE49-F238E27FC236}">
                <a16:creationId xmlns:a16="http://schemas.microsoft.com/office/drawing/2014/main" id="{F38E6367-8A20-4E66-9796-898A272A732D}"/>
              </a:ext>
            </a:extLst>
          </p:cNvPr>
          <p:cNvCxnSpPr>
            <a:stCxn id="5" idx="2"/>
            <a:endCxn id="8" idx="0"/>
          </p:cNvCxnSpPr>
          <p:nvPr/>
        </p:nvCxnSpPr>
        <p:spPr>
          <a:xfrm rot="16200000" flipH="1">
            <a:off x="7530644" y="223235"/>
            <a:ext cx="1184302" cy="3938674"/>
          </a:xfrm>
          <a:prstGeom prst="bentConnector3">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C7B03C5D-4DA3-44FC-A3D2-9D0217FEE0BA}"/>
              </a:ext>
            </a:extLst>
          </p:cNvPr>
          <p:cNvSpPr/>
          <p:nvPr/>
        </p:nvSpPr>
        <p:spPr>
          <a:xfrm>
            <a:off x="4307262" y="4740876"/>
            <a:ext cx="1766341" cy="596068"/>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algn="ctr"/>
            <a:r>
              <a:rPr lang="en-US" dirty="0">
                <a:solidFill>
                  <a:schemeClr val="bg1"/>
                </a:solidFill>
              </a:rPr>
              <a:t>Feature branch</a:t>
            </a:r>
            <a:endParaRPr kumimoji="0" lang="en-US" sz="1800" b="0" i="0" u="none" strike="noStrike" cap="none" spc="0" normalizeH="0" baseline="0" dirty="0">
              <a:ln>
                <a:noFill/>
              </a:ln>
              <a:solidFill>
                <a:schemeClr val="bg1"/>
              </a:solidFill>
              <a:effectLst/>
              <a:uFillTx/>
              <a:latin typeface="+mn-lt"/>
              <a:ea typeface="+mn-ea"/>
              <a:cs typeface="+mn-cs"/>
              <a:sym typeface="Calibri"/>
            </a:endParaRPr>
          </a:p>
        </p:txBody>
      </p:sp>
      <p:sp>
        <p:nvSpPr>
          <p:cNvPr id="17" name="Rectangle 16">
            <a:extLst>
              <a:ext uri="{FF2B5EF4-FFF2-40B4-BE49-F238E27FC236}">
                <a16:creationId xmlns:a16="http://schemas.microsoft.com/office/drawing/2014/main" id="{D714321E-6363-43E7-A698-5B1FC089F552}"/>
              </a:ext>
            </a:extLst>
          </p:cNvPr>
          <p:cNvSpPr/>
          <p:nvPr/>
        </p:nvSpPr>
        <p:spPr>
          <a:xfrm>
            <a:off x="6253484" y="4740876"/>
            <a:ext cx="1766341" cy="596068"/>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algn="ctr"/>
            <a:r>
              <a:rPr lang="en-US" dirty="0">
                <a:solidFill>
                  <a:schemeClr val="bg1"/>
                </a:solidFill>
              </a:rPr>
              <a:t>Feature branch</a:t>
            </a:r>
          </a:p>
        </p:txBody>
      </p:sp>
      <p:cxnSp>
        <p:nvCxnSpPr>
          <p:cNvPr id="22" name="Connector: Elbow 21">
            <a:extLst>
              <a:ext uri="{FF2B5EF4-FFF2-40B4-BE49-F238E27FC236}">
                <a16:creationId xmlns:a16="http://schemas.microsoft.com/office/drawing/2014/main" id="{F3E60DF7-65A5-4043-805C-D88B470E263F}"/>
              </a:ext>
            </a:extLst>
          </p:cNvPr>
          <p:cNvCxnSpPr>
            <a:cxnSpLocks/>
          </p:cNvCxnSpPr>
          <p:nvPr/>
        </p:nvCxnSpPr>
        <p:spPr>
          <a:xfrm rot="5400000">
            <a:off x="5008845" y="3596264"/>
            <a:ext cx="1326202" cy="963025"/>
          </a:xfrm>
          <a:prstGeom prst="bentConnector3">
            <a:avLst>
              <a:gd name="adj1" fmla="val 50000"/>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Connector: Elbow 23">
            <a:extLst>
              <a:ext uri="{FF2B5EF4-FFF2-40B4-BE49-F238E27FC236}">
                <a16:creationId xmlns:a16="http://schemas.microsoft.com/office/drawing/2014/main" id="{46C1735A-036A-42B3-AF46-E8509DBDAB6C}"/>
              </a:ext>
            </a:extLst>
          </p:cNvPr>
          <p:cNvCxnSpPr>
            <a:cxnSpLocks/>
            <a:stCxn id="7" idx="2"/>
            <a:endCxn id="17" idx="0"/>
          </p:cNvCxnSpPr>
          <p:nvPr/>
        </p:nvCxnSpPr>
        <p:spPr>
          <a:xfrm rot="16200000" flipH="1">
            <a:off x="5981955" y="3586176"/>
            <a:ext cx="1326202" cy="983197"/>
          </a:xfrm>
          <a:prstGeom prst="bentConnector3">
            <a:avLst>
              <a:gd name="adj1" fmla="val 50000"/>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 name="Rectangle 27">
            <a:extLst>
              <a:ext uri="{FF2B5EF4-FFF2-40B4-BE49-F238E27FC236}">
                <a16:creationId xmlns:a16="http://schemas.microsoft.com/office/drawing/2014/main" id="{A52B53A6-55C0-4B7D-8A45-31A7C2244B56}"/>
              </a:ext>
            </a:extLst>
          </p:cNvPr>
          <p:cNvSpPr/>
          <p:nvPr/>
        </p:nvSpPr>
        <p:spPr>
          <a:xfrm>
            <a:off x="373564" y="4740876"/>
            <a:ext cx="1766341" cy="596068"/>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lang="en-US" dirty="0">
                <a:solidFill>
                  <a:schemeClr val="bg1"/>
                </a:solidFill>
              </a:rPr>
              <a:t>Feature branch</a:t>
            </a:r>
            <a:endParaRPr kumimoji="0" lang="en-US" sz="1800" b="0" i="0" u="none" strike="noStrike" cap="none" spc="0" normalizeH="0" baseline="0" dirty="0">
              <a:ln>
                <a:noFill/>
              </a:ln>
              <a:solidFill>
                <a:schemeClr val="bg1"/>
              </a:solidFill>
              <a:effectLst/>
              <a:uFillTx/>
              <a:latin typeface="+mn-lt"/>
              <a:ea typeface="+mn-ea"/>
              <a:cs typeface="+mn-cs"/>
              <a:sym typeface="Calibri"/>
            </a:endParaRPr>
          </a:p>
        </p:txBody>
      </p:sp>
      <p:sp>
        <p:nvSpPr>
          <p:cNvPr id="29" name="Rectangle 28">
            <a:extLst>
              <a:ext uri="{FF2B5EF4-FFF2-40B4-BE49-F238E27FC236}">
                <a16:creationId xmlns:a16="http://schemas.microsoft.com/office/drawing/2014/main" id="{7DDDA5B1-8531-46C8-AE14-7B3FAFCC01EB}"/>
              </a:ext>
            </a:extLst>
          </p:cNvPr>
          <p:cNvSpPr/>
          <p:nvPr/>
        </p:nvSpPr>
        <p:spPr>
          <a:xfrm>
            <a:off x="2319786" y="4740876"/>
            <a:ext cx="1766341" cy="596068"/>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algn="ctr"/>
            <a:r>
              <a:rPr lang="en-US" dirty="0">
                <a:solidFill>
                  <a:schemeClr val="bg1"/>
                </a:solidFill>
              </a:rPr>
              <a:t>Feature branch</a:t>
            </a:r>
          </a:p>
        </p:txBody>
      </p:sp>
      <p:cxnSp>
        <p:nvCxnSpPr>
          <p:cNvPr id="30" name="Connector: Elbow 29">
            <a:extLst>
              <a:ext uri="{FF2B5EF4-FFF2-40B4-BE49-F238E27FC236}">
                <a16:creationId xmlns:a16="http://schemas.microsoft.com/office/drawing/2014/main" id="{5BFB1535-0AA1-442B-B896-53F7E5DB1A27}"/>
              </a:ext>
            </a:extLst>
          </p:cNvPr>
          <p:cNvCxnSpPr>
            <a:endCxn id="28" idx="0"/>
          </p:cNvCxnSpPr>
          <p:nvPr/>
        </p:nvCxnSpPr>
        <p:spPr>
          <a:xfrm rot="5400000">
            <a:off x="1058207" y="3579321"/>
            <a:ext cx="1360083" cy="963026"/>
          </a:xfrm>
          <a:prstGeom prst="bentConnector3">
            <a:avLst>
              <a:gd name="adj1" fmla="val 50000"/>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Connector: Elbow 30">
            <a:extLst>
              <a:ext uri="{FF2B5EF4-FFF2-40B4-BE49-F238E27FC236}">
                <a16:creationId xmlns:a16="http://schemas.microsoft.com/office/drawing/2014/main" id="{4919AD59-617D-4FF2-A0DF-5D187A089A36}"/>
              </a:ext>
            </a:extLst>
          </p:cNvPr>
          <p:cNvCxnSpPr>
            <a:cxnSpLocks/>
            <a:stCxn id="6" idx="2"/>
            <a:endCxn id="29" idx="0"/>
          </p:cNvCxnSpPr>
          <p:nvPr/>
        </p:nvCxnSpPr>
        <p:spPr>
          <a:xfrm rot="16200000" flipH="1">
            <a:off x="2036359" y="3574278"/>
            <a:ext cx="1360084" cy="973111"/>
          </a:xfrm>
          <a:prstGeom prst="bentConnector3">
            <a:avLst>
              <a:gd name="adj1" fmla="val 50000"/>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 name="Rectangle 33">
            <a:extLst>
              <a:ext uri="{FF2B5EF4-FFF2-40B4-BE49-F238E27FC236}">
                <a16:creationId xmlns:a16="http://schemas.microsoft.com/office/drawing/2014/main" id="{A54C325F-7D5F-4E98-99D1-DA212C584D5A}"/>
              </a:ext>
            </a:extLst>
          </p:cNvPr>
          <p:cNvSpPr/>
          <p:nvPr/>
        </p:nvSpPr>
        <p:spPr>
          <a:xfrm>
            <a:off x="8224730" y="4740876"/>
            <a:ext cx="1766341" cy="596068"/>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algn="ctr"/>
            <a:r>
              <a:rPr lang="en-US" dirty="0">
                <a:solidFill>
                  <a:schemeClr val="bg1"/>
                </a:solidFill>
              </a:rPr>
              <a:t>Feature branch</a:t>
            </a:r>
            <a:endParaRPr kumimoji="0" lang="en-US" sz="1800" b="0" i="0" u="none" strike="noStrike" cap="none" spc="0" normalizeH="0" baseline="0" dirty="0">
              <a:ln>
                <a:noFill/>
              </a:ln>
              <a:solidFill>
                <a:schemeClr val="bg1"/>
              </a:solidFill>
              <a:effectLst/>
              <a:uFillTx/>
              <a:latin typeface="+mn-lt"/>
              <a:ea typeface="+mn-ea"/>
              <a:cs typeface="+mn-cs"/>
              <a:sym typeface="Calibri"/>
            </a:endParaRPr>
          </a:p>
        </p:txBody>
      </p:sp>
      <p:sp>
        <p:nvSpPr>
          <p:cNvPr id="35" name="Rectangle 34">
            <a:extLst>
              <a:ext uri="{FF2B5EF4-FFF2-40B4-BE49-F238E27FC236}">
                <a16:creationId xmlns:a16="http://schemas.microsoft.com/office/drawing/2014/main" id="{595EE05E-BAFE-4048-AA70-2DB42FD981FC}"/>
              </a:ext>
            </a:extLst>
          </p:cNvPr>
          <p:cNvSpPr/>
          <p:nvPr/>
        </p:nvSpPr>
        <p:spPr>
          <a:xfrm>
            <a:off x="10170952" y="4740876"/>
            <a:ext cx="1766341" cy="596068"/>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algn="ctr"/>
            <a:r>
              <a:rPr lang="en-US" dirty="0">
                <a:solidFill>
                  <a:schemeClr val="bg1"/>
                </a:solidFill>
              </a:rPr>
              <a:t>Feature branch</a:t>
            </a:r>
          </a:p>
        </p:txBody>
      </p:sp>
      <p:cxnSp>
        <p:nvCxnSpPr>
          <p:cNvPr id="36" name="Connector: Elbow 35">
            <a:extLst>
              <a:ext uri="{FF2B5EF4-FFF2-40B4-BE49-F238E27FC236}">
                <a16:creationId xmlns:a16="http://schemas.microsoft.com/office/drawing/2014/main" id="{C9D8D4C1-67CF-454B-84EF-EC043E53590E}"/>
              </a:ext>
            </a:extLst>
          </p:cNvPr>
          <p:cNvCxnSpPr>
            <a:endCxn id="34" idx="0"/>
          </p:cNvCxnSpPr>
          <p:nvPr/>
        </p:nvCxnSpPr>
        <p:spPr>
          <a:xfrm rot="5400000">
            <a:off x="8909373" y="3579321"/>
            <a:ext cx="1360083" cy="963026"/>
          </a:xfrm>
          <a:prstGeom prst="bentConnector3">
            <a:avLst>
              <a:gd name="adj1" fmla="val 50000"/>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7" name="Connector: Elbow 36">
            <a:extLst>
              <a:ext uri="{FF2B5EF4-FFF2-40B4-BE49-F238E27FC236}">
                <a16:creationId xmlns:a16="http://schemas.microsoft.com/office/drawing/2014/main" id="{204BC15F-5F94-4CD8-AC59-405E1162F327}"/>
              </a:ext>
            </a:extLst>
          </p:cNvPr>
          <p:cNvCxnSpPr>
            <a:cxnSpLocks/>
            <a:stCxn id="8" idx="2"/>
            <a:endCxn id="35" idx="0"/>
          </p:cNvCxnSpPr>
          <p:nvPr/>
        </p:nvCxnSpPr>
        <p:spPr>
          <a:xfrm rot="16200000" flipH="1">
            <a:off x="9893085" y="3579837"/>
            <a:ext cx="1360085" cy="961991"/>
          </a:xfrm>
          <a:prstGeom prst="bentConnector3">
            <a:avLst>
              <a:gd name="adj1" fmla="val 50000"/>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FF96962E-903F-4BE8-B8BF-B0DCAF5AF024}"/>
              </a:ext>
            </a:extLst>
          </p:cNvPr>
          <p:cNvCxnSpPr>
            <a:stCxn id="5" idx="2"/>
            <a:endCxn id="7" idx="0"/>
          </p:cNvCxnSpPr>
          <p:nvPr/>
        </p:nvCxnSpPr>
        <p:spPr>
          <a:xfrm>
            <a:off x="6153458" y="1600421"/>
            <a:ext cx="0" cy="1218185"/>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8" name="TextBox 47">
            <a:extLst>
              <a:ext uri="{FF2B5EF4-FFF2-40B4-BE49-F238E27FC236}">
                <a16:creationId xmlns:a16="http://schemas.microsoft.com/office/drawing/2014/main" id="{C8B4AFC1-4E82-4ACB-BC26-4B637549B1B5}"/>
              </a:ext>
            </a:extLst>
          </p:cNvPr>
          <p:cNvSpPr txBox="1"/>
          <p:nvPr/>
        </p:nvSpPr>
        <p:spPr>
          <a:xfrm>
            <a:off x="9402184" y="3906944"/>
            <a:ext cx="374459" cy="30777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Dev</a:t>
            </a:r>
          </a:p>
        </p:txBody>
      </p:sp>
      <p:sp>
        <p:nvSpPr>
          <p:cNvPr id="49" name="TextBox 48">
            <a:extLst>
              <a:ext uri="{FF2B5EF4-FFF2-40B4-BE49-F238E27FC236}">
                <a16:creationId xmlns:a16="http://schemas.microsoft.com/office/drawing/2014/main" id="{1A95DC96-FB65-4BC9-9BEB-753BC5A01AE9}"/>
              </a:ext>
            </a:extLst>
          </p:cNvPr>
          <p:cNvSpPr txBox="1"/>
          <p:nvPr/>
        </p:nvSpPr>
        <p:spPr>
          <a:xfrm>
            <a:off x="10385897" y="3894442"/>
            <a:ext cx="374459" cy="30777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Dev</a:t>
            </a:r>
          </a:p>
        </p:txBody>
      </p:sp>
      <p:sp>
        <p:nvSpPr>
          <p:cNvPr id="50" name="TextBox 49">
            <a:extLst>
              <a:ext uri="{FF2B5EF4-FFF2-40B4-BE49-F238E27FC236}">
                <a16:creationId xmlns:a16="http://schemas.microsoft.com/office/drawing/2014/main" id="{A4A4BC99-1DDD-499C-8AF5-7FE3695683B6}"/>
              </a:ext>
            </a:extLst>
          </p:cNvPr>
          <p:cNvSpPr txBox="1"/>
          <p:nvPr/>
        </p:nvSpPr>
        <p:spPr>
          <a:xfrm>
            <a:off x="6510267" y="3923886"/>
            <a:ext cx="374459" cy="30777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Dev</a:t>
            </a:r>
          </a:p>
        </p:txBody>
      </p:sp>
      <p:sp>
        <p:nvSpPr>
          <p:cNvPr id="51" name="TextBox 50">
            <a:extLst>
              <a:ext uri="{FF2B5EF4-FFF2-40B4-BE49-F238E27FC236}">
                <a16:creationId xmlns:a16="http://schemas.microsoft.com/office/drawing/2014/main" id="{37B9469D-BF55-4D74-AE21-B0461FC215D2}"/>
              </a:ext>
            </a:extLst>
          </p:cNvPr>
          <p:cNvSpPr txBox="1"/>
          <p:nvPr/>
        </p:nvSpPr>
        <p:spPr>
          <a:xfrm>
            <a:off x="5524642" y="3924422"/>
            <a:ext cx="374459" cy="30777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Dev</a:t>
            </a:r>
          </a:p>
        </p:txBody>
      </p:sp>
      <p:sp>
        <p:nvSpPr>
          <p:cNvPr id="52" name="TextBox 51">
            <a:extLst>
              <a:ext uri="{FF2B5EF4-FFF2-40B4-BE49-F238E27FC236}">
                <a16:creationId xmlns:a16="http://schemas.microsoft.com/office/drawing/2014/main" id="{FC3B5800-20E9-4C4F-8AB9-B29468EA8F26}"/>
              </a:ext>
            </a:extLst>
          </p:cNvPr>
          <p:cNvSpPr txBox="1"/>
          <p:nvPr/>
        </p:nvSpPr>
        <p:spPr>
          <a:xfrm>
            <a:off x="2632239" y="3909432"/>
            <a:ext cx="374459" cy="30777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Dev</a:t>
            </a:r>
          </a:p>
        </p:txBody>
      </p:sp>
      <p:sp>
        <p:nvSpPr>
          <p:cNvPr id="53" name="TextBox 52">
            <a:extLst>
              <a:ext uri="{FF2B5EF4-FFF2-40B4-BE49-F238E27FC236}">
                <a16:creationId xmlns:a16="http://schemas.microsoft.com/office/drawing/2014/main" id="{FAA4E93E-7373-4B18-8D04-17394069EC12}"/>
              </a:ext>
            </a:extLst>
          </p:cNvPr>
          <p:cNvSpPr txBox="1"/>
          <p:nvPr/>
        </p:nvSpPr>
        <p:spPr>
          <a:xfrm>
            <a:off x="1459387" y="3909431"/>
            <a:ext cx="374459" cy="30777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Dev</a:t>
            </a:r>
          </a:p>
        </p:txBody>
      </p:sp>
      <p:sp>
        <p:nvSpPr>
          <p:cNvPr id="54" name="TextBox 53">
            <a:extLst>
              <a:ext uri="{FF2B5EF4-FFF2-40B4-BE49-F238E27FC236}">
                <a16:creationId xmlns:a16="http://schemas.microsoft.com/office/drawing/2014/main" id="{FD943FA3-B2E8-409A-AFA6-93EE441A87FC}"/>
              </a:ext>
            </a:extLst>
          </p:cNvPr>
          <p:cNvSpPr txBox="1"/>
          <p:nvPr/>
        </p:nvSpPr>
        <p:spPr>
          <a:xfrm>
            <a:off x="3932590" y="2016199"/>
            <a:ext cx="760784" cy="30777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Dev Lead</a:t>
            </a:r>
          </a:p>
        </p:txBody>
      </p:sp>
      <p:sp>
        <p:nvSpPr>
          <p:cNvPr id="55" name="TextBox 54">
            <a:extLst>
              <a:ext uri="{FF2B5EF4-FFF2-40B4-BE49-F238E27FC236}">
                <a16:creationId xmlns:a16="http://schemas.microsoft.com/office/drawing/2014/main" id="{B5FBA559-364E-4EB1-BBA8-AE60F26A1A80}"/>
              </a:ext>
            </a:extLst>
          </p:cNvPr>
          <p:cNvSpPr txBox="1"/>
          <p:nvPr/>
        </p:nvSpPr>
        <p:spPr>
          <a:xfrm>
            <a:off x="8224730" y="2016199"/>
            <a:ext cx="760784" cy="30777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Dev Lead</a:t>
            </a:r>
          </a:p>
        </p:txBody>
      </p:sp>
      <p:sp>
        <p:nvSpPr>
          <p:cNvPr id="56" name="TextBox 55">
            <a:extLst>
              <a:ext uri="{FF2B5EF4-FFF2-40B4-BE49-F238E27FC236}">
                <a16:creationId xmlns:a16="http://schemas.microsoft.com/office/drawing/2014/main" id="{D8D6F3CF-7160-4FF9-A0C8-0DDB2F94744C}"/>
              </a:ext>
            </a:extLst>
          </p:cNvPr>
          <p:cNvSpPr txBox="1"/>
          <p:nvPr/>
        </p:nvSpPr>
        <p:spPr>
          <a:xfrm>
            <a:off x="5788850" y="2323425"/>
            <a:ext cx="760784" cy="30777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Dev Lead</a:t>
            </a:r>
          </a:p>
        </p:txBody>
      </p:sp>
      <p:sp>
        <p:nvSpPr>
          <p:cNvPr id="32" name="Rectangle 31">
            <a:extLst>
              <a:ext uri="{FF2B5EF4-FFF2-40B4-BE49-F238E27FC236}">
                <a16:creationId xmlns:a16="http://schemas.microsoft.com/office/drawing/2014/main" id="{FC91A551-6C97-4E2C-89D5-487D3BD09D49}"/>
              </a:ext>
            </a:extLst>
          </p:cNvPr>
          <p:cNvSpPr/>
          <p:nvPr/>
        </p:nvSpPr>
        <p:spPr>
          <a:xfrm>
            <a:off x="1289150" y="6055609"/>
            <a:ext cx="7415260" cy="657103"/>
          </a:xfrm>
          <a:prstGeom prst="rect">
            <a:avLst/>
          </a:prstGeom>
          <a:solidFill>
            <a:srgbClr val="4F81B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bg1"/>
                </a:solidFill>
                <a:effectLst/>
                <a:uFillTx/>
                <a:latin typeface="+mn-lt"/>
                <a:ea typeface="+mn-ea"/>
                <a:cs typeface="+mn-cs"/>
                <a:sym typeface="Calibri"/>
              </a:rPr>
              <a:t>Dev Lead: </a:t>
            </a:r>
            <a:r>
              <a:rPr kumimoji="0" lang="en-US" sz="1600" b="0" i="0" u="none" strike="noStrike" cap="none" spc="0" normalizeH="0" baseline="0" dirty="0">
                <a:ln>
                  <a:noFill/>
                </a:ln>
                <a:solidFill>
                  <a:schemeClr val="bg1"/>
                </a:solidFill>
                <a:effectLst/>
                <a:uFillTx/>
                <a:latin typeface="+mn-lt"/>
                <a:ea typeface="+mn-ea"/>
                <a:cs typeface="+mn-cs"/>
                <a:sym typeface="Calibri"/>
              </a:rPr>
              <a:t>Create Sprint/feature branch, merge it to Dev branch after Sprint completion.</a:t>
            </a:r>
          </a:p>
          <a:p>
            <a:r>
              <a:rPr lang="en-US" sz="1600" b="1" dirty="0">
                <a:solidFill>
                  <a:schemeClr val="bg1"/>
                </a:solidFill>
              </a:rPr>
              <a:t>Dev: </a:t>
            </a:r>
            <a:r>
              <a:rPr lang="en-US" sz="1600" dirty="0">
                <a:solidFill>
                  <a:schemeClr val="bg1"/>
                </a:solidFill>
              </a:rPr>
              <a:t>Create feature branches, Check-In / Check-Out, merge it back to Sprint branches.</a:t>
            </a:r>
            <a:endParaRPr kumimoji="0" lang="en-US" sz="1600" b="0" i="0" u="none" strike="noStrike" cap="none" spc="0" normalizeH="0" baseline="0" dirty="0">
              <a:ln>
                <a:noFill/>
              </a:ln>
              <a:solidFill>
                <a:schemeClr val="bg1"/>
              </a:solidFill>
              <a:effectLst/>
              <a:uFillTx/>
              <a:sym typeface="Calibri"/>
            </a:endParaRPr>
          </a:p>
        </p:txBody>
      </p:sp>
    </p:spTree>
    <p:extLst>
      <p:ext uri="{BB962C8B-B14F-4D97-AF65-F5344CB8AC3E}">
        <p14:creationId xmlns:p14="http://schemas.microsoft.com/office/powerpoint/2010/main" val="749632788"/>
      </p:ext>
    </p:extLst>
  </p:cSld>
  <p:clrMapOvr>
    <a:masterClrMapping/>
  </p:clrMapOvr>
  <p:transition spd="med"/>
</p:sld>
</file>

<file path=ppt/theme/theme1.xml><?xml version="1.0" encoding="utf-8"?>
<a:theme xmlns:a="http://schemas.openxmlformats.org/drawingml/2006/main" name="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99DD"/>
        </a:solidFill>
        <a:ln w="25400" cap="flat">
          <a:noFill/>
          <a:prstDash val="solid"/>
          <a:round/>
        </a:ln>
        <a:effectLst/>
        <a:sp3d/>
      </a:spPr>
      <a:bodyPr rot="0" spcFirstLastPara="1" vertOverflow="overflow" horzOverflow="overflow" vert="horz" wrap="square" lIns="45719" tIns="45719" rIns="45719" bIns="45719" numCol="1" spcCol="38100" rtlCol="0" anchor="ctr">
        <a:no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nfosys 2018 template" id="{093080DC-5385-4E56-92D2-D8FC8A01081D}" vid="{4F16B140-8B07-4903-9C18-AA563B4D0B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6B79312F6A0049A9A9541C3A05FC68" ma:contentTypeVersion="9" ma:contentTypeDescription="Create a new document." ma:contentTypeScope="" ma:versionID="191cc4ab59bae00ed28f9110ed181fed">
  <xsd:schema xmlns:xsd="http://www.w3.org/2001/XMLSchema" xmlns:xs="http://www.w3.org/2001/XMLSchema" xmlns:p="http://schemas.microsoft.com/office/2006/metadata/properties" xmlns:ns3="b7926aa4-d647-41ac-92b3-095d51305f0a" targetNamespace="http://schemas.microsoft.com/office/2006/metadata/properties" ma:root="true" ma:fieldsID="557e61faff8fd584d259bcb14f819d7d" ns3:_="">
    <xsd:import namespace="b7926aa4-d647-41ac-92b3-095d51305f0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926aa4-d647-41ac-92b3-095d51305f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90903AC-3389-4411-94C2-F283CC9575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926aa4-d647-41ac-92b3-095d51305f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706464-86A0-400D-A25E-B484527AED1B}">
  <ds:schemaRefs>
    <ds:schemaRef ds:uri="http://schemas.microsoft.com/sharepoint/v3/contenttype/forms"/>
  </ds:schemaRefs>
</ds:datastoreItem>
</file>

<file path=customXml/itemProps3.xml><?xml version="1.0" encoding="utf-8"?>
<ds:datastoreItem xmlns:ds="http://schemas.openxmlformats.org/officeDocument/2006/customXml" ds:itemID="{1B118496-089D-4B89-AC9F-ED72D0221E13}">
  <ds:schemaRefs>
    <ds:schemaRef ds:uri="http://schemas.microsoft.com/office/2006/documentManagement/types"/>
    <ds:schemaRef ds:uri="http://schemas.microsoft.com/office/2006/metadata/properties"/>
    <ds:schemaRef ds:uri="http://purl.org/dc/elements/1.1/"/>
    <ds:schemaRef ds:uri="http://purl.org/dc/terms/"/>
    <ds:schemaRef ds:uri="http://schemas.microsoft.com/office/infopath/2007/PartnerControls"/>
    <ds:schemaRef ds:uri="http://purl.org/dc/dcmitype/"/>
    <ds:schemaRef ds:uri="http://schemas.openxmlformats.org/package/2006/metadata/core-properties"/>
    <ds:schemaRef ds:uri="b7926aa4-d647-41ac-92b3-095d51305f0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5987</TotalTime>
  <Words>599</Words>
  <Application>Microsoft Office PowerPoint</Application>
  <PresentationFormat>Widescreen</PresentationFormat>
  <Paragraphs>112</Paragraphs>
  <Slides>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Adobe Clean</vt:lpstr>
      <vt:lpstr>Calibri (Body)</vt:lpstr>
      <vt:lpstr>Arial</vt:lpstr>
      <vt:lpstr>Bahnschrift</vt:lpstr>
      <vt:lpstr>Calibri</vt:lpstr>
      <vt:lpstr>Franklin Gothic Medium</vt:lpstr>
      <vt:lpstr>Segoe UI</vt:lpstr>
      <vt:lpstr>Source Serif Pro</vt:lpstr>
      <vt:lpstr>Tahoma</vt:lpstr>
      <vt:lpstr>Wingdings</vt:lpstr>
      <vt:lpstr>Infosys Template 1</vt:lpstr>
      <vt:lpstr>PowerPoint Presentation</vt:lpstr>
      <vt:lpstr>PowerPoint Presentation</vt:lpstr>
      <vt:lpstr>Code Structure</vt:lpstr>
      <vt:lpstr>Repository structure</vt:lpstr>
      <vt:lpstr>Branching strategy</vt:lpstr>
      <vt:lpstr>Branching strategy (Example MM – Infosys, Avianos)</vt:lpstr>
      <vt:lpstr>QAC Deployment Overview</vt:lpstr>
      <vt:lpstr>Development Branching Details</vt:lpstr>
    </vt:vector>
  </TitlesOfParts>
  <Company>Infosys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Journey to Mobility Based Revenue Models</dc:title>
  <dc:creator>Infosys</dc:creator>
  <cp:lastModifiedBy>Sharad Padmakar Thute</cp:lastModifiedBy>
  <cp:revision>76</cp:revision>
  <cp:lastPrinted>2019-05-29T16:27:10Z</cp:lastPrinted>
  <dcterms:created xsi:type="dcterms:W3CDTF">2018-05-09T23:19:45Z</dcterms:created>
  <dcterms:modified xsi:type="dcterms:W3CDTF">2021-07-16T08:51:51Z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0x010100316B79312F6A0049A9A9541C3A05FC68</vt:lpwstr>
  </property>
  <property fmtid="{D5CDD505-2E9C-101B-9397-08002B2CF9AE}" pid="3" name="MSIP_Label_be4b3411-284d-4d31-bd4f-bc13ef7f1fd6_Enabled">
    <vt:lpwstr>True</vt:lpwstr>
  </property>
  <property fmtid="{D5CDD505-2E9C-101B-9397-08002B2CF9AE}" pid="4" name="MSIP_Label_be4b3411-284d-4d31-bd4f-bc13ef7f1fd6_SiteId">
    <vt:lpwstr>63ce7d59-2f3e-42cd-a8cc-be764cff5eb6</vt:lpwstr>
  </property>
  <property fmtid="{D5CDD505-2E9C-101B-9397-08002B2CF9AE}" pid="5" name="MSIP_Label_be4b3411-284d-4d31-bd4f-bc13ef7f1fd6_Owner">
    <vt:lpwstr>Arul_Manikandan@ad.infosys.com</vt:lpwstr>
  </property>
  <property fmtid="{D5CDD505-2E9C-101B-9397-08002B2CF9AE}" pid="6" name="MSIP_Label_be4b3411-284d-4d31-bd4f-bc13ef7f1fd6_SetDate">
    <vt:lpwstr>2019-02-25T09:46:00.2098860Z</vt:lpwstr>
  </property>
  <property fmtid="{D5CDD505-2E9C-101B-9397-08002B2CF9AE}" pid="7" name="MSIP_Label_be4b3411-284d-4d31-bd4f-bc13ef7f1fd6_Name">
    <vt:lpwstr>Internal</vt:lpwstr>
  </property>
  <property fmtid="{D5CDD505-2E9C-101B-9397-08002B2CF9AE}" pid="8" name="MSIP_Label_be4b3411-284d-4d31-bd4f-bc13ef7f1fd6_Application">
    <vt:lpwstr>Microsoft Azure Information Protection</vt:lpwstr>
  </property>
  <property fmtid="{D5CDD505-2E9C-101B-9397-08002B2CF9AE}" pid="9" name="MSIP_Label_be4b3411-284d-4d31-bd4f-bc13ef7f1fd6_Extended_MSFT_Method">
    <vt:lpwstr>Automatic</vt:lpwstr>
  </property>
  <property fmtid="{D5CDD505-2E9C-101B-9397-08002B2CF9AE}" pid="10" name="MSIP_Label_a0819fa7-4367-4500-ba88-dd630d977609_Enabled">
    <vt:lpwstr>True</vt:lpwstr>
  </property>
  <property fmtid="{D5CDD505-2E9C-101B-9397-08002B2CF9AE}" pid="11" name="MSIP_Label_a0819fa7-4367-4500-ba88-dd630d977609_SiteId">
    <vt:lpwstr>63ce7d59-2f3e-42cd-a8cc-be764cff5eb6</vt:lpwstr>
  </property>
  <property fmtid="{D5CDD505-2E9C-101B-9397-08002B2CF9AE}" pid="12" name="MSIP_Label_a0819fa7-4367-4500-ba88-dd630d977609_Owner">
    <vt:lpwstr>Arul_Manikandan@ad.infosys.com</vt:lpwstr>
  </property>
  <property fmtid="{D5CDD505-2E9C-101B-9397-08002B2CF9AE}" pid="13" name="MSIP_Label_a0819fa7-4367-4500-ba88-dd630d977609_SetDate">
    <vt:lpwstr>2019-02-25T09:46:00.2098860Z</vt:lpwstr>
  </property>
  <property fmtid="{D5CDD505-2E9C-101B-9397-08002B2CF9AE}" pid="14" name="MSIP_Label_a0819fa7-4367-4500-ba88-dd630d977609_Name">
    <vt:lpwstr>Companywide usage</vt:lpwstr>
  </property>
  <property fmtid="{D5CDD505-2E9C-101B-9397-08002B2CF9AE}" pid="15" name="MSIP_Label_a0819fa7-4367-4500-ba88-dd630d977609_Application">
    <vt:lpwstr>Microsoft Azure Information Protection</vt:lpwstr>
  </property>
  <property fmtid="{D5CDD505-2E9C-101B-9397-08002B2CF9AE}" pid="16" name="MSIP_Label_a0819fa7-4367-4500-ba88-dd630d977609_Parent">
    <vt:lpwstr>be4b3411-284d-4d31-bd4f-bc13ef7f1fd6</vt:lpwstr>
  </property>
  <property fmtid="{D5CDD505-2E9C-101B-9397-08002B2CF9AE}" pid="17" name="MSIP_Label_a0819fa7-4367-4500-ba88-dd630d977609_Extended_MSFT_Method">
    <vt:lpwstr>Automatic</vt:lpwstr>
  </property>
  <property fmtid="{D5CDD505-2E9C-101B-9397-08002B2CF9AE}" pid="18" name="Sensitivity">
    <vt:lpwstr>Internal Companywide usage</vt:lpwstr>
  </property>
</Properties>
</file>